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5AD"/>
    <a:srgbClr val="7E9FC1"/>
    <a:srgbClr val="E9D279"/>
    <a:srgbClr val="B4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9CA5-D7FE-EA4C-B081-B6EDB1D0C7DB}" v="9" dt="2023-08-04T14:18:3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2"/>
    <p:restoredTop sz="94698"/>
  </p:normalViewPr>
  <p:slideViewPr>
    <p:cSldViewPr snapToGrid="0">
      <p:cViewPr>
        <p:scale>
          <a:sx n="136" d="100"/>
          <a:sy n="136" d="100"/>
        </p:scale>
        <p:origin x="30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B7C39CA5-D7FE-EA4C-B081-B6EDB1D0C7DB}"/>
    <pc:docChg chg="custSel delSld modSld">
      <pc:chgData name="Cecilia Trivellin" userId="77962b75-de7c-4c40-bb6b-4b915835e2f5" providerId="ADAL" clId="{B7C39CA5-D7FE-EA4C-B081-B6EDB1D0C7DB}" dt="2023-08-04T14:19:21.018" v="209" actId="12789"/>
      <pc:docMkLst>
        <pc:docMk/>
      </pc:docMkLst>
      <pc:sldChg chg="addSp delSp modSp mod">
        <pc:chgData name="Cecilia Trivellin" userId="77962b75-de7c-4c40-bb6b-4b915835e2f5" providerId="ADAL" clId="{B7C39CA5-D7FE-EA4C-B081-B6EDB1D0C7DB}" dt="2023-08-04T14:19:21.018" v="209" actId="12789"/>
        <pc:sldMkLst>
          <pc:docMk/>
          <pc:sldMk cId="89297864" sldId="256"/>
        </pc:sldMkLst>
        <pc:spChg chg="add mod">
          <ac:chgData name="Cecilia Trivellin" userId="77962b75-de7c-4c40-bb6b-4b915835e2f5" providerId="ADAL" clId="{B7C39CA5-D7FE-EA4C-B081-B6EDB1D0C7DB}" dt="2023-08-04T14:19:21.018" v="209" actId="12789"/>
          <ac:spMkLst>
            <pc:docMk/>
            <pc:sldMk cId="89297864" sldId="256"/>
            <ac:spMk id="4" creationId="{0F5FCD01-700E-4358-9D48-696454094825}"/>
          </ac:spMkLst>
        </pc:spChg>
        <pc:spChg chg="add mod">
          <ac:chgData name="Cecilia Trivellin" userId="77962b75-de7c-4c40-bb6b-4b915835e2f5" providerId="ADAL" clId="{B7C39CA5-D7FE-EA4C-B081-B6EDB1D0C7DB}" dt="2023-08-04T14:19:21.018" v="209" actId="12789"/>
          <ac:spMkLst>
            <pc:docMk/>
            <pc:sldMk cId="89297864" sldId="256"/>
            <ac:spMk id="6" creationId="{27DC0FF0-8434-7176-79CD-84D50ACC6368}"/>
          </ac:spMkLst>
        </pc:spChg>
        <pc:spChg chg="mod">
          <ac:chgData name="Cecilia Trivellin" userId="77962b75-de7c-4c40-bb6b-4b915835e2f5" providerId="ADAL" clId="{B7C39CA5-D7FE-EA4C-B081-B6EDB1D0C7DB}" dt="2023-08-04T14:15:12.840" v="25" actId="1036"/>
          <ac:spMkLst>
            <pc:docMk/>
            <pc:sldMk cId="89297864" sldId="256"/>
            <ac:spMk id="9" creationId="{115FD552-59DB-CA57-1018-A7DE71CF4426}"/>
          </ac:spMkLst>
        </pc:spChg>
        <pc:spChg chg="add mod">
          <ac:chgData name="Cecilia Trivellin" userId="77962b75-de7c-4c40-bb6b-4b915835e2f5" providerId="ADAL" clId="{B7C39CA5-D7FE-EA4C-B081-B6EDB1D0C7DB}" dt="2023-08-04T14:19:21.018" v="209" actId="12789"/>
          <ac:spMkLst>
            <pc:docMk/>
            <pc:sldMk cId="89297864" sldId="256"/>
            <ac:spMk id="10" creationId="{8E26E074-E0F2-3439-4BD0-B02D4FB81CED}"/>
          </ac:spMkLst>
        </pc:spChg>
        <pc:spChg chg="add mod">
          <ac:chgData name="Cecilia Trivellin" userId="77962b75-de7c-4c40-bb6b-4b915835e2f5" providerId="ADAL" clId="{B7C39CA5-D7FE-EA4C-B081-B6EDB1D0C7DB}" dt="2023-08-04T14:19:21.018" v="209" actId="12789"/>
          <ac:spMkLst>
            <pc:docMk/>
            <pc:sldMk cId="89297864" sldId="256"/>
            <ac:spMk id="11" creationId="{CEE72019-E9E0-F561-00D1-06E675A66D16}"/>
          </ac:spMkLst>
        </pc:spChg>
        <pc:spChg chg="add mod">
          <ac:chgData name="Cecilia Trivellin" userId="77962b75-de7c-4c40-bb6b-4b915835e2f5" providerId="ADAL" clId="{B7C39CA5-D7FE-EA4C-B081-B6EDB1D0C7DB}" dt="2023-08-04T14:19:21.018" v="209" actId="12789"/>
          <ac:spMkLst>
            <pc:docMk/>
            <pc:sldMk cId="89297864" sldId="256"/>
            <ac:spMk id="12" creationId="{11309113-DF2F-9726-6B6B-741AF8073DEC}"/>
          </ac:spMkLst>
        </pc:spChg>
        <pc:spChg chg="add mod">
          <ac:chgData name="Cecilia Trivellin" userId="77962b75-de7c-4c40-bb6b-4b915835e2f5" providerId="ADAL" clId="{B7C39CA5-D7FE-EA4C-B081-B6EDB1D0C7DB}" dt="2023-08-04T14:19:21.018" v="209" actId="12789"/>
          <ac:spMkLst>
            <pc:docMk/>
            <pc:sldMk cId="89297864" sldId="256"/>
            <ac:spMk id="13" creationId="{0595205F-AEF0-C979-9FC7-BE7549EB2336}"/>
          </ac:spMkLst>
        </pc:spChg>
        <pc:spChg chg="add mod">
          <ac:chgData name="Cecilia Trivellin" userId="77962b75-de7c-4c40-bb6b-4b915835e2f5" providerId="ADAL" clId="{B7C39CA5-D7FE-EA4C-B081-B6EDB1D0C7DB}" dt="2023-08-04T14:19:21.018" v="209" actId="12789"/>
          <ac:spMkLst>
            <pc:docMk/>
            <pc:sldMk cId="89297864" sldId="256"/>
            <ac:spMk id="14" creationId="{B068F282-28DE-E931-84FC-8DA6DE05CE7B}"/>
          </ac:spMkLst>
        </pc:spChg>
        <pc:spChg chg="add mod">
          <ac:chgData name="Cecilia Trivellin" userId="77962b75-de7c-4c40-bb6b-4b915835e2f5" providerId="ADAL" clId="{B7C39CA5-D7FE-EA4C-B081-B6EDB1D0C7DB}" dt="2023-08-04T14:19:21.018" v="209" actId="12789"/>
          <ac:spMkLst>
            <pc:docMk/>
            <pc:sldMk cId="89297864" sldId="256"/>
            <ac:spMk id="15" creationId="{58AA63D3-62AA-01D2-CAB1-AF47C724721E}"/>
          </ac:spMkLst>
        </pc:spChg>
        <pc:picChg chg="add mod modCrop">
          <ac:chgData name="Cecilia Trivellin" userId="77962b75-de7c-4c40-bb6b-4b915835e2f5" providerId="ADAL" clId="{B7C39CA5-D7FE-EA4C-B081-B6EDB1D0C7DB}" dt="2023-08-04T14:15:41.087" v="26" actId="732"/>
          <ac:picMkLst>
            <pc:docMk/>
            <pc:sldMk cId="89297864" sldId="256"/>
            <ac:picMk id="3" creationId="{7923E911-025B-E47F-4A22-98DA3BB2C0B1}"/>
          </ac:picMkLst>
        </pc:picChg>
        <pc:picChg chg="mod">
          <ac:chgData name="Cecilia Trivellin" userId="77962b75-de7c-4c40-bb6b-4b915835e2f5" providerId="ADAL" clId="{B7C39CA5-D7FE-EA4C-B081-B6EDB1D0C7DB}" dt="2023-08-04T14:14:37.491" v="9" actId="1076"/>
          <ac:picMkLst>
            <pc:docMk/>
            <pc:sldMk cId="89297864" sldId="256"/>
            <ac:picMk id="5" creationId="{96C93B6D-8386-4E8B-B108-CCD626D6BA9E}"/>
          </ac:picMkLst>
        </pc:picChg>
        <pc:picChg chg="del">
          <ac:chgData name="Cecilia Trivellin" userId="77962b75-de7c-4c40-bb6b-4b915835e2f5" providerId="ADAL" clId="{B7C39CA5-D7FE-EA4C-B081-B6EDB1D0C7DB}" dt="2023-08-04T14:13:30.329" v="0" actId="478"/>
          <ac:picMkLst>
            <pc:docMk/>
            <pc:sldMk cId="89297864" sldId="256"/>
            <ac:picMk id="7" creationId="{B983555D-C4C1-4ED1-C834-02D1AFE82779}"/>
          </ac:picMkLst>
        </pc:picChg>
      </pc:sldChg>
      <pc:sldChg chg="del">
        <pc:chgData name="Cecilia Trivellin" userId="77962b75-de7c-4c40-bb6b-4b915835e2f5" providerId="ADAL" clId="{B7C39CA5-D7FE-EA4C-B081-B6EDB1D0C7DB}" dt="2023-08-04T14:14:48.332" v="10" actId="2696"/>
        <pc:sldMkLst>
          <pc:docMk/>
          <pc:sldMk cId="151928027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207C-75D3-2E4D-AA38-AA0EF4541180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C0D2-021E-B34F-8BB7-90BC89820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93B6D-8386-4E8B-B108-CCD626D6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9501" y="2906890"/>
            <a:ext cx="5404103" cy="360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E6C8C-E595-76CC-04C8-8E41844D7143}"/>
              </a:ext>
            </a:extLst>
          </p:cNvPr>
          <p:cNvSpPr txBox="1"/>
          <p:nvPr/>
        </p:nvSpPr>
        <p:spPr>
          <a:xfrm rot="16200000">
            <a:off x="-761179" y="1427575"/>
            <a:ext cx="21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µmax (1/h)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D552-59DB-CA57-1018-A7DE71CF4426}"/>
              </a:ext>
            </a:extLst>
          </p:cNvPr>
          <p:cNvSpPr txBox="1"/>
          <p:nvPr/>
        </p:nvSpPr>
        <p:spPr>
          <a:xfrm rot="16200000">
            <a:off x="-1512975" y="3658976"/>
            <a:ext cx="361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3E911-025B-E47F-4A22-98DA3BB2C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28"/>
          <a:stretch/>
        </p:blipFill>
        <p:spPr>
          <a:xfrm>
            <a:off x="540275" y="526944"/>
            <a:ext cx="5403329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5FCD01-700E-4358-9D48-696454094825}"/>
              </a:ext>
            </a:extLst>
          </p:cNvPr>
          <p:cNvSpPr/>
          <p:nvPr/>
        </p:nvSpPr>
        <p:spPr>
          <a:xfrm>
            <a:off x="866056" y="231868"/>
            <a:ext cx="145042" cy="15788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C0FF0-8434-7176-79CD-84D50ACC6368}"/>
              </a:ext>
            </a:extLst>
          </p:cNvPr>
          <p:cNvSpPr/>
          <p:nvPr/>
        </p:nvSpPr>
        <p:spPr>
          <a:xfrm>
            <a:off x="1833530" y="231868"/>
            <a:ext cx="145042" cy="157887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6E074-E0F2-3439-4BD0-B02D4FB81CED}"/>
              </a:ext>
            </a:extLst>
          </p:cNvPr>
          <p:cNvSpPr/>
          <p:nvPr/>
        </p:nvSpPr>
        <p:spPr>
          <a:xfrm>
            <a:off x="3186738" y="231868"/>
            <a:ext cx="145042" cy="157887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E72019-E9E0-F561-00D1-06E675A66D16}"/>
              </a:ext>
            </a:extLst>
          </p:cNvPr>
          <p:cNvSpPr/>
          <p:nvPr/>
        </p:nvSpPr>
        <p:spPr>
          <a:xfrm>
            <a:off x="3978157" y="231868"/>
            <a:ext cx="145042" cy="157887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09113-DF2F-9726-6B6B-741AF8073DEC}"/>
              </a:ext>
            </a:extLst>
          </p:cNvPr>
          <p:cNvSpPr txBox="1"/>
          <p:nvPr/>
        </p:nvSpPr>
        <p:spPr>
          <a:xfrm>
            <a:off x="948040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R!=0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5205F-AEF0-C979-9FC7-BE7549EB2336}"/>
              </a:ext>
            </a:extLst>
          </p:cNvPr>
          <p:cNvSpPr txBox="1"/>
          <p:nvPr/>
        </p:nvSpPr>
        <p:spPr>
          <a:xfrm>
            <a:off x="1978572" y="180006"/>
            <a:ext cx="130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High R=0, high 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8F282-28DE-E931-84FC-8DA6DE05CE7B}"/>
              </a:ext>
            </a:extLst>
          </p:cNvPr>
          <p:cNvSpPr txBox="1"/>
          <p:nvPr/>
        </p:nvSpPr>
        <p:spPr>
          <a:xfrm>
            <a:off x="3296562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Low 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A63D3-62AA-01D2-CAB1-AF47C724721E}"/>
              </a:ext>
            </a:extLst>
          </p:cNvPr>
          <p:cNvSpPr txBox="1"/>
          <p:nvPr/>
        </p:nvSpPr>
        <p:spPr>
          <a:xfrm>
            <a:off x="4100067" y="180006"/>
            <a:ext cx="73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8929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24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2023-07-14T14:15:45Z</dcterms:created>
  <dcterms:modified xsi:type="dcterms:W3CDTF">2023-08-04T14:19:29Z</dcterms:modified>
</cp:coreProperties>
</file>