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Boban" initials="RB" lastIdx="1" clrIdx="0">
    <p:extLst>
      <p:ext uri="{19B8F6BF-5375-455C-9EA6-DF929625EA0E}">
        <p15:presenceInfo xmlns:p15="http://schemas.microsoft.com/office/powerpoint/2012/main" userId="8c58312d785df7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564"/>
    <a:srgbClr val="68A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F2CC-44F9-42F5-AA2A-854B1AE9C4E7}" type="datetimeFigureOut">
              <a:rPr lang="fr-FR" smtClean="0"/>
              <a:t>12/06/2017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A580A-3925-46A0-BBE8-BB0AF48F9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3788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CEAB4-F6EA-4D3C-920A-A8E7D5817F34}" type="datetimeFigureOut">
              <a:rPr lang="fr-FR" smtClean="0"/>
              <a:t>12/06/2017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34686-0327-48B6-8341-9A9D9C3E1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6798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4784-AAB6-45E6-9F76-92F7B89704BC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79C6-7006-4FE0-BF89-06403A4363A3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EB12-E288-42C4-9168-7201F7A1E79D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8F0-0B65-420B-94B3-8E0A5BBC6E4F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8A62-A4FF-41F5-BEA2-108F5FECC11C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1E7-9DB8-47CD-A8B4-ADC5F0CDC910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6CD2-0E37-47A9-8190-39FB714E65FA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577-E84D-472B-ADE3-4262E30F9A55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85EF-413F-4DF1-B48D-83263E189273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2B45-4E5A-444B-8AC5-2CB9623E1344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AD9-AA24-4E2D-AABB-13F973E2C9CE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D8F6-B627-4027-98D5-355A973344D3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990D-619E-485F-A0D7-223CF529229B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6B34-3768-4B41-BB2A-8291FC024CA6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BE98-FD38-44DE-92C4-54281B4366FB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20AF-D442-4AA8-BE6F-F49E6F3B53B5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F2D4-DF66-4824-820C-47C8CB2351E5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21EA58-75CC-4B1C-8230-E67D92E68DF5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patorjk.com/software/taag/#p=display&amp;f=Graffiti&amp;t=Type%20Something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openclassrooms.com/forum/categorie/langage-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hyperlink" Target="http://www.cdrummond.qc.ca/cegep/informat/Professeurs/Alain/files/ascii.htm" TargetMode="External"/><Relationship Id="rId4" Type="http://schemas.openxmlformats.org/officeDocument/2006/relationships/hyperlink" Target="http://www.theasciicode.com.ar/" TargetMode="Externa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06731"/>
            <a:ext cx="8825658" cy="3329581"/>
          </a:xfrm>
        </p:spPr>
        <p:txBody>
          <a:bodyPr/>
          <a:lstStyle/>
          <a:p>
            <a:pPr algn="ctr"/>
            <a:r>
              <a:rPr lang="en-US" sz="6000" dirty="0"/>
              <a:t>Programming project in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98939"/>
            <a:ext cx="8825658" cy="175955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2</a:t>
            </a:r>
            <a:r>
              <a:rPr lang="en-US" sz="2400" baseline="30000" dirty="0">
                <a:solidFill>
                  <a:schemeClr val="accent1"/>
                </a:solidFill>
              </a:rPr>
              <a:t>nd</a:t>
            </a:r>
            <a:r>
              <a:rPr lang="en-US" sz="2400" dirty="0">
                <a:solidFill>
                  <a:schemeClr val="accent1"/>
                </a:solidFill>
              </a:rPr>
              <a:t> Semester / Mr. François</a:t>
            </a:r>
          </a:p>
          <a:p>
            <a:pPr algn="ctr"/>
            <a:r>
              <a:rPr lang="en-US" sz="2400" dirty="0"/>
              <a:t>RAFAEL BOBAN / CéDRIC SEBOGO(1st year)</a:t>
            </a:r>
          </a:p>
          <a:p>
            <a:pPr algn="ctr"/>
            <a:endParaRPr lang="en-US" dirty="0"/>
          </a:p>
          <a:p>
            <a:pPr algn="ctr"/>
            <a:r>
              <a:rPr lang="en-US" sz="1100" dirty="0"/>
              <a:t>ESIEA | 74 bis Avenue Maurice Thorez, 94200 Ivry-sur-Seine</a:t>
            </a:r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64" y="801321"/>
            <a:ext cx="3224040" cy="14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5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en-US" u="sng" dirty="0"/>
              <a:t>Realization and functions of the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Game progress</a:t>
            </a:r>
          </a:p>
          <a:p>
            <a:endParaRPr lang="en-US" b="1" u="sng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Jackpot Mode </a:t>
            </a:r>
            <a:r>
              <a:rPr lang="en-US" dirty="0">
                <a:sym typeface="Wingdings" panose="05000000000000000000" pitchFamily="2" charset="2"/>
              </a:rPr>
              <a:t> This mode permits to the player to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automatically win the jackpot and see all the different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animations created by game developers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50" y="1977186"/>
            <a:ext cx="2940383" cy="43469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90851" y="3844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413587"/>
            <a:ext cx="2885528" cy="1652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130" y="4413587"/>
            <a:ext cx="3201829" cy="172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en-US" u="sng" dirty="0"/>
              <a:t>Realization and functions of the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Game progress</a:t>
            </a:r>
          </a:p>
          <a:p>
            <a:endParaRPr lang="en-US" b="1" u="sng" dirty="0"/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Exit </a:t>
            </a:r>
            <a:r>
              <a:rPr lang="en-US" dirty="0">
                <a:sym typeface="Wingdings" panose="05000000000000000000" pitchFamily="2" charset="2"/>
              </a:rPr>
              <a:t> This option permits to the player to exit the game</a:t>
            </a:r>
          </a:p>
          <a:p>
            <a:pPr marL="40005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and it has a special message delivered to the player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50" y="1977186"/>
            <a:ext cx="2940383" cy="43469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90851" y="3844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18" y="3844585"/>
            <a:ext cx="4498196" cy="25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en-US" u="sng" dirty="0"/>
              <a:t>Realization and functions of the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Libraries</a:t>
            </a:r>
          </a:p>
          <a:p>
            <a:endParaRPr lang="en-US" b="1" u="sng" dirty="0"/>
          </a:p>
          <a:p>
            <a:pPr marL="0" indent="0">
              <a:buNone/>
            </a:pPr>
            <a:r>
              <a:rPr lang="en-US" dirty="0"/>
              <a:t>We placed all of our libraries in file </a:t>
            </a:r>
            <a:r>
              <a:rPr lang="en-US" u="sng" dirty="0" err="1"/>
              <a:t>fonctions.h</a:t>
            </a:r>
            <a:r>
              <a:rPr lang="en-US" u="sng" dirty="0"/>
              <a:t> </a:t>
            </a:r>
            <a:r>
              <a:rPr lang="en-US" dirty="0"/>
              <a:t>to do the</a:t>
            </a:r>
          </a:p>
          <a:p>
            <a:pPr marL="0" indent="0">
              <a:buNone/>
            </a:pPr>
            <a:r>
              <a:rPr lang="en-US" dirty="0"/>
              <a:t>separated compilation with a </a:t>
            </a:r>
            <a:r>
              <a:rPr lang="en-US" dirty="0" err="1"/>
              <a:t>makefile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also have added the SOX library (with the “</a:t>
            </a:r>
            <a:r>
              <a:rPr lang="en-US" dirty="0" err="1"/>
              <a:t>sudo</a:t>
            </a:r>
            <a:r>
              <a:rPr lang="en-US" dirty="0"/>
              <a:t> apt-get</a:t>
            </a:r>
          </a:p>
          <a:p>
            <a:pPr marL="0" indent="0">
              <a:buNone/>
            </a:pPr>
            <a:r>
              <a:rPr lang="en-US" dirty="0"/>
              <a:t>sox” command).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Permit us to listen to music in </a:t>
            </a:r>
            <a:r>
              <a:rPr lang="en-US" dirty="0" err="1">
                <a:sym typeface="Wingdings" panose="05000000000000000000" pitchFamily="2" charset="2"/>
              </a:rPr>
              <a:t>backscreen</a:t>
            </a:r>
            <a:r>
              <a:rPr lang="en-US" dirty="0">
                <a:sym typeface="Wingdings" panose="05000000000000000000" pitchFamily="2" charset="2"/>
              </a:rPr>
              <a:t> while playing the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game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0851" y="3844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008" y="2613257"/>
            <a:ext cx="2919575" cy="2831988"/>
          </a:xfrm>
          <a:prstGeom prst="rect">
            <a:avLst/>
          </a:prstGeom>
        </p:spPr>
      </p:pic>
      <p:pic>
        <p:nvPicPr>
          <p:cNvPr id="9" name="Image 3" descr="C:\Users\Cédric\Dropbox\TP D'info\Projet\Son br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584" y="5580438"/>
            <a:ext cx="3533775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dirty="0"/>
              <a:t>Bibliography &amp; Webography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2005263"/>
                <a:ext cx="8946541" cy="4571999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fr-FR" sz="21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sz="2100" dirty="0"/>
                  <a:t>  Semester Mr. Beaudoin’s curses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2100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US" sz="2100" dirty="0"/>
                  <a:t> Semester Mr. François’s curses</a:t>
                </a:r>
              </a:p>
              <a:p>
                <a:r>
                  <a:rPr lang="en-US" sz="2100" dirty="0"/>
                  <a:t>Openclassrooms programmation in C forum: </a:t>
                </a:r>
                <a:r>
                  <a:rPr lang="fr-FR" sz="2100" dirty="0">
                    <a:hlinkClick r:id="rId2"/>
                  </a:rPr>
                  <a:t>https://openclassrooms.com/forum/categorie/langage-c</a:t>
                </a:r>
                <a:endParaRPr lang="fr-FR" sz="2100" dirty="0"/>
              </a:p>
              <a:p>
                <a:r>
                  <a:rPr lang="fr-FR" sz="2100" dirty="0"/>
                  <a:t>Internet </a:t>
                </a:r>
                <a:r>
                  <a:rPr lang="fr-FR" sz="2100" dirty="0" err="1"/>
                  <a:t>website</a:t>
                </a:r>
                <a:r>
                  <a:rPr lang="fr-FR" sz="2100" dirty="0"/>
                  <a:t> </a:t>
                </a:r>
                <a:r>
                  <a:rPr lang="fr-FR" sz="2100" dirty="0" err="1"/>
                  <a:t>patorjk</a:t>
                </a:r>
                <a:r>
                  <a:rPr lang="fr-FR" sz="2100" dirty="0"/>
                  <a:t> (génération de lettres) : </a:t>
                </a:r>
                <a:r>
                  <a:rPr lang="fr-FR" sz="2100" u="sng" dirty="0">
                    <a:hlinkClick r:id="rId3"/>
                  </a:rPr>
                  <a:t>http://patorjk.com/software/taag/#p=display&amp;f=Graffiti&amp;t=Type%20Something</a:t>
                </a:r>
                <a:endParaRPr lang="fr-FR" sz="2100" u="sng" dirty="0"/>
              </a:p>
              <a:p>
                <a:r>
                  <a:rPr lang="fr-FR" sz="2100" dirty="0"/>
                  <a:t>Site internet </a:t>
                </a:r>
                <a:r>
                  <a:rPr lang="fr-FR" sz="2100" dirty="0" err="1"/>
                  <a:t>theasciicode</a:t>
                </a:r>
                <a:r>
                  <a:rPr lang="fr-FR" sz="2100" dirty="0"/>
                  <a:t> (ascii étendue) : </a:t>
                </a:r>
                <a:r>
                  <a:rPr lang="fr-FR" sz="2100" u="sng" dirty="0">
                    <a:hlinkClick r:id="rId4"/>
                  </a:rPr>
                  <a:t>http://www.theasciicode.com.ar/</a:t>
                </a:r>
                <a:endParaRPr lang="en-GB" sz="2100" dirty="0"/>
              </a:p>
              <a:p>
                <a:r>
                  <a:rPr lang="fr-FR" sz="2100" dirty="0"/>
                  <a:t>Site internet </a:t>
                </a:r>
                <a:r>
                  <a:rPr lang="fr-FR" sz="2100" dirty="0" err="1"/>
                  <a:t>irongeek</a:t>
                </a:r>
                <a:r>
                  <a:rPr lang="fr-FR" sz="2100" dirty="0"/>
                  <a:t> (ascii étendue) :</a:t>
                </a:r>
                <a:r>
                  <a:rPr lang="fr-FR" sz="2100" u="sng" dirty="0">
                    <a:hlinkClick r:id="rId5"/>
                  </a:rPr>
                  <a:t>http://www.cdrummond.qc.ca/cegep/informat/Professeurs/Alain/files/ascii.htm</a:t>
                </a:r>
                <a:endParaRPr lang="en-GB" sz="2100" dirty="0"/>
              </a:p>
              <a:p>
                <a:r>
                  <a:rPr lang="fr-FR" sz="2100" dirty="0"/>
                  <a:t>Site internet d’une table ascii étendue : </a:t>
                </a:r>
                <a:r>
                  <a:rPr lang="fr-FR" sz="2100" u="sng" dirty="0">
                    <a:hlinkClick r:id="rId5"/>
                  </a:rPr>
                  <a:t>http://www.cdrummond.qc.ca/cegep/informat/Professeurs/Alain/files/ascii.htm</a:t>
                </a:r>
                <a:endParaRPr lang="en-GB" sz="2100" dirty="0"/>
              </a:p>
              <a:p>
                <a:pPr lvl="0"/>
                <a:endParaRPr lang="en-GB" dirty="0"/>
              </a:p>
              <a:p>
                <a:endParaRPr lang="en-GB" dirty="0"/>
              </a:p>
              <a:p>
                <a:pPr lvl="0"/>
                <a:endParaRPr lang="fr-FR" dirty="0"/>
              </a:p>
              <a:p>
                <a:pPr lvl="0"/>
                <a:endParaRPr lang="en-GB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2005263"/>
                <a:ext cx="8946541" cy="4571999"/>
              </a:xfrm>
              <a:blipFill>
                <a:blip r:embed="rId6"/>
                <a:stretch>
                  <a:fillRect l="-272" t="-2000" r="-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5" y="4664793"/>
            <a:ext cx="11697106" cy="219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1" y="1317734"/>
            <a:ext cx="6419491" cy="44436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61" y="1382207"/>
            <a:ext cx="5777690" cy="39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7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4"/>
            </a:pPr>
            <a:r>
              <a:rPr lang="fr-FR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3 objectives were reached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Easily accessible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Designed</a:t>
            </a:r>
            <a:endParaRPr lang="en-US" dirty="0"/>
          </a:p>
          <a:p>
            <a:r>
              <a:rPr lang="en-US" dirty="0"/>
              <a:t>This project helped us to exploit our competences &amp; knowledges in C programming</a:t>
            </a:r>
          </a:p>
          <a:p>
            <a:r>
              <a:rPr lang="en-US" dirty="0"/>
              <a:t>Working in pair develops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Team spirit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Colleagues listening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5322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err="1"/>
              <a:t>Summary</a:t>
            </a:r>
            <a:r>
              <a:rPr lang="fr-FR" u="sng" dirty="0"/>
              <a:t> 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Realization and functions of the program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Bibliography / Webography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024" y="1953082"/>
            <a:ext cx="2972991" cy="43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Realize a slot machine in C programming within 2 months &amp; a half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Explication of game’s rules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14" y="1572126"/>
            <a:ext cx="8555807" cy="483669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20" y="1572126"/>
            <a:ext cx="8666901" cy="49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1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en-US" u="sng" dirty="0"/>
              <a:t>Realization and functions of the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Game progress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[W] [I] [N] [T] [O] [P] </a:t>
            </a:r>
            <a:r>
              <a:rPr lang="en-US" dirty="0">
                <a:sym typeface="Wingdings" panose="05000000000000000000" pitchFamily="2" charset="2"/>
              </a:rPr>
              <a:t> 6 basics letters we used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« Make » command to launch the game via makefile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Launching message is a simple « Welcome » which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flashes in different colors</a:t>
            </a:r>
          </a:p>
          <a:p>
            <a:pPr marL="0" indent="0">
              <a:buNone/>
            </a:pPr>
            <a:br>
              <a:rPr lang="en-US" b="1" u="sng" dirty="0"/>
            </a:b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62" y="4422371"/>
            <a:ext cx="4056182" cy="2323172"/>
          </a:xfrm>
          <a:prstGeom prst="rect">
            <a:avLst/>
          </a:prstGeom>
        </p:spPr>
      </p:pic>
      <p:pic>
        <p:nvPicPr>
          <p:cNvPr id="1025" name="Picture 10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61" y="1942255"/>
            <a:ext cx="364858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en-US" u="sng" dirty="0"/>
              <a:t>Realization and functions of the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Game progress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The main part of our game is the menu where we can select 6</a:t>
            </a:r>
          </a:p>
          <a:p>
            <a:pPr marL="0" indent="0">
              <a:buNone/>
            </a:pPr>
            <a:r>
              <a:rPr lang="en-US" dirty="0"/>
              <a:t>different possibilities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Play </a:t>
            </a:r>
            <a:r>
              <a:rPr lang="en-US" dirty="0">
                <a:sym typeface="Wingdings" panose="05000000000000000000" pitchFamily="2" charset="2"/>
              </a:rPr>
              <a:t>  2 different themes to play with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Letters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b="1" u="sng" dirty="0"/>
            </a:b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50" y="1977186"/>
            <a:ext cx="2940383" cy="4346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51" y="4146423"/>
            <a:ext cx="4789141" cy="27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1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en-US" u="sng" dirty="0"/>
              <a:t>Realization and functions of the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Game progress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Same principle, but different animations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50" y="1977186"/>
            <a:ext cx="2940383" cy="4346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30" y="3920316"/>
            <a:ext cx="3517452" cy="1859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72" y="3920316"/>
            <a:ext cx="3109393" cy="1859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33428" y="3504327"/>
            <a:ext cx="19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Letters</a:t>
            </a:r>
            <a:r>
              <a:rPr lang="fr-FR" u="sng" dirty="0"/>
              <a:t> Mode</a:t>
            </a:r>
            <a:r>
              <a:rPr lang="fr-FR" dirty="0"/>
              <a:t>	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690851" y="3844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709553" y="3504327"/>
            <a:ext cx="1978429" cy="36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Numbers</a:t>
            </a:r>
            <a:r>
              <a:rPr lang="fr-FR" u="sng" dirty="0"/>
              <a:t> Mode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049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en-US" u="sng" dirty="0"/>
              <a:t>Realization and functions of the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Game progress</a:t>
            </a:r>
          </a:p>
          <a:p>
            <a:endParaRPr lang="en-US" b="1" u="sng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“</a:t>
            </a:r>
            <a:r>
              <a:rPr lang="en-US" dirty="0" err="1"/>
              <a:t>Règles</a:t>
            </a:r>
            <a:r>
              <a:rPr lang="en-US" dirty="0"/>
              <a:t>” (Rules) </a:t>
            </a:r>
            <a:r>
              <a:rPr lang="en-US" dirty="0">
                <a:sym typeface="Wingdings" panose="05000000000000000000" pitchFamily="2" charset="2"/>
              </a:rPr>
              <a:t> Informs player on all the game. It’s an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explication in few words on operation of the game</a:t>
            </a: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50" y="1977186"/>
            <a:ext cx="2940383" cy="43469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90851" y="3844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03" y="3877869"/>
            <a:ext cx="5914937" cy="33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0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en-US" u="sng" dirty="0"/>
              <a:t>Realization and functions of the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Game progress</a:t>
            </a:r>
          </a:p>
          <a:p>
            <a:endParaRPr lang="en-US" b="1" u="sng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“Conditions de victoire”(Winning conditions)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marL="400050" lvl="1" indent="0">
              <a:buNone/>
            </a:pPr>
            <a:r>
              <a:rPr lang="en-US" dirty="0">
                <a:sym typeface="Wingdings" panose="05000000000000000000" pitchFamily="2" charset="2"/>
              </a:rPr>
              <a:t>In this part, we inserted all various winning combinations</a:t>
            </a: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50" y="1977186"/>
            <a:ext cx="2940383" cy="43469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90851" y="3844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57" y="3657600"/>
            <a:ext cx="3718492" cy="43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2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en-US" u="sng" dirty="0"/>
              <a:t>Realization and functions of the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Game progress</a:t>
            </a:r>
          </a:p>
          <a:p>
            <a:endParaRPr lang="en-US" b="1" u="sng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Privacy Policy </a:t>
            </a:r>
            <a:r>
              <a:rPr lang="en-US" dirty="0">
                <a:sym typeface="Wingdings" panose="05000000000000000000" pitchFamily="2" charset="2"/>
              </a:rPr>
              <a:t> #</a:t>
            </a:r>
            <a:r>
              <a:rPr lang="en-US" dirty="0" err="1">
                <a:sym typeface="Wingdings" panose="05000000000000000000" pitchFamily="2" charset="2"/>
              </a:rPr>
              <a:t>CedricSEBOGO</a:t>
            </a:r>
            <a:r>
              <a:rPr lang="en-US" dirty="0">
                <a:sym typeface="Wingdings" panose="05000000000000000000" pitchFamily="2" charset="2"/>
              </a:rPr>
              <a:t> (Creator)</a:t>
            </a:r>
          </a:p>
          <a:p>
            <a:pPr marL="40005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				     #</a:t>
            </a:r>
            <a:r>
              <a:rPr lang="en-US" dirty="0" err="1">
                <a:sym typeface="Wingdings" panose="05000000000000000000" pitchFamily="2" charset="2"/>
              </a:rPr>
              <a:t>RafaelBOBAN</a:t>
            </a:r>
            <a:r>
              <a:rPr lang="en-US" dirty="0">
                <a:sym typeface="Wingdings" panose="05000000000000000000" pitchFamily="2" charset="2"/>
              </a:rPr>
              <a:t> (Creator)</a:t>
            </a: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50" y="1977186"/>
            <a:ext cx="2940383" cy="43469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90851" y="3844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844585"/>
            <a:ext cx="6116512" cy="35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8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</TotalTime>
  <Words>392</Words>
  <Application>Microsoft Office PowerPoint</Application>
  <PresentationFormat>Grand écran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Programming project in C</vt:lpstr>
      <vt:lpstr>Summary </vt:lpstr>
      <vt:lpstr>Introduction</vt:lpstr>
      <vt:lpstr>Realization and functions of the program </vt:lpstr>
      <vt:lpstr>Realization and functions of the program </vt:lpstr>
      <vt:lpstr>Realization and functions of the program </vt:lpstr>
      <vt:lpstr>Realization and functions of the program </vt:lpstr>
      <vt:lpstr>Realization and functions of the program </vt:lpstr>
      <vt:lpstr>Realization and functions of the program </vt:lpstr>
      <vt:lpstr>Realization and functions of the program </vt:lpstr>
      <vt:lpstr>Realization and functions of the program </vt:lpstr>
      <vt:lpstr>Realization and functions of the program </vt:lpstr>
      <vt:lpstr>Bibliography &amp; Webography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Programmation en C</dc:title>
  <dc:creator>Rafael Boban</dc:creator>
  <cp:lastModifiedBy>Cedric Sebogo</cp:lastModifiedBy>
  <cp:revision>119</cp:revision>
  <dcterms:created xsi:type="dcterms:W3CDTF">2016-05-29T16:16:52Z</dcterms:created>
  <dcterms:modified xsi:type="dcterms:W3CDTF">2017-06-12T06:21:28Z</dcterms:modified>
</cp:coreProperties>
</file>