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211300" cy="20104100"/>
  <p:notesSz cx="142113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50" b="0" i="0">
                <a:solidFill>
                  <a:srgbClr val="009D9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50" b="0" i="0">
                <a:solidFill>
                  <a:srgbClr val="009D9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50" b="0" i="0">
                <a:solidFill>
                  <a:srgbClr val="009D9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11935" cy="20104100"/>
          </a:xfrm>
          <a:custGeom>
            <a:avLst/>
            <a:gdLst/>
            <a:ahLst/>
            <a:cxnLst/>
            <a:rect l="l" t="t" r="r" b="b"/>
            <a:pathLst>
              <a:path w="14211935" h="20104100">
                <a:moveTo>
                  <a:pt x="14211672" y="20104099"/>
                </a:moveTo>
                <a:lnTo>
                  <a:pt x="0" y="20104099"/>
                </a:lnTo>
                <a:lnTo>
                  <a:pt x="0" y="0"/>
                </a:lnTo>
                <a:lnTo>
                  <a:pt x="14211672" y="0"/>
                </a:lnTo>
                <a:lnTo>
                  <a:pt x="14211672" y="20104099"/>
                </a:lnTo>
                <a:close/>
              </a:path>
            </a:pathLst>
          </a:custGeom>
          <a:solidFill>
            <a:srgbClr val="E7FF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43048" y="825206"/>
            <a:ext cx="2925445" cy="2987675"/>
          </a:xfrm>
          <a:custGeom>
            <a:avLst/>
            <a:gdLst/>
            <a:ahLst/>
            <a:cxnLst/>
            <a:rect l="l" t="t" r="r" b="b"/>
            <a:pathLst>
              <a:path w="2925445" h="2987675">
                <a:moveTo>
                  <a:pt x="1298562" y="2179980"/>
                </a:moveTo>
                <a:lnTo>
                  <a:pt x="1295374" y="2127783"/>
                </a:lnTo>
                <a:lnTo>
                  <a:pt x="1285290" y="2076119"/>
                </a:lnTo>
                <a:lnTo>
                  <a:pt x="1268552" y="2026488"/>
                </a:lnTo>
                <a:lnTo>
                  <a:pt x="1245400" y="1979434"/>
                </a:lnTo>
                <a:lnTo>
                  <a:pt x="1216012" y="1935492"/>
                </a:lnTo>
                <a:lnTo>
                  <a:pt x="1198537" y="1915591"/>
                </a:lnTo>
                <a:lnTo>
                  <a:pt x="1198537" y="2179980"/>
                </a:lnTo>
                <a:lnTo>
                  <a:pt x="1198041" y="2277084"/>
                </a:lnTo>
                <a:lnTo>
                  <a:pt x="1097953" y="2277580"/>
                </a:lnTo>
                <a:lnTo>
                  <a:pt x="1096949" y="2277580"/>
                </a:lnTo>
                <a:lnTo>
                  <a:pt x="1046695" y="2273731"/>
                </a:lnTo>
                <a:lnTo>
                  <a:pt x="998537" y="2262390"/>
                </a:lnTo>
                <a:lnTo>
                  <a:pt x="953147" y="2243798"/>
                </a:lnTo>
                <a:lnTo>
                  <a:pt x="911212" y="2218232"/>
                </a:lnTo>
                <a:lnTo>
                  <a:pt x="873379" y="2185949"/>
                </a:lnTo>
                <a:lnTo>
                  <a:pt x="841883" y="2149144"/>
                </a:lnTo>
                <a:lnTo>
                  <a:pt x="816876" y="2108454"/>
                </a:lnTo>
                <a:lnTo>
                  <a:pt x="798664" y="2064562"/>
                </a:lnTo>
                <a:lnTo>
                  <a:pt x="787527" y="2018144"/>
                </a:lnTo>
                <a:lnTo>
                  <a:pt x="783755" y="1969846"/>
                </a:lnTo>
                <a:lnTo>
                  <a:pt x="784250" y="1872754"/>
                </a:lnTo>
                <a:lnTo>
                  <a:pt x="884339" y="1872259"/>
                </a:lnTo>
                <a:lnTo>
                  <a:pt x="884834" y="1872259"/>
                </a:lnTo>
                <a:lnTo>
                  <a:pt x="935202" y="1876386"/>
                </a:lnTo>
                <a:lnTo>
                  <a:pt x="983602" y="1888007"/>
                </a:lnTo>
                <a:lnTo>
                  <a:pt x="1029284" y="1906816"/>
                </a:lnTo>
                <a:lnTo>
                  <a:pt x="1071473" y="1932533"/>
                </a:lnTo>
                <a:lnTo>
                  <a:pt x="1109408" y="1964867"/>
                </a:lnTo>
                <a:lnTo>
                  <a:pt x="1140853" y="2001672"/>
                </a:lnTo>
                <a:lnTo>
                  <a:pt x="1165733" y="2042312"/>
                </a:lnTo>
                <a:lnTo>
                  <a:pt x="1183792" y="2086051"/>
                </a:lnTo>
                <a:lnTo>
                  <a:pt x="1194803" y="2132177"/>
                </a:lnTo>
                <a:lnTo>
                  <a:pt x="1198537" y="2179980"/>
                </a:lnTo>
                <a:lnTo>
                  <a:pt x="1198537" y="1915591"/>
                </a:lnTo>
                <a:lnTo>
                  <a:pt x="1180604" y="1895157"/>
                </a:lnTo>
                <a:lnTo>
                  <a:pt x="1155090" y="1872259"/>
                </a:lnTo>
                <a:lnTo>
                  <a:pt x="1145514" y="1863661"/>
                </a:lnTo>
                <a:lnTo>
                  <a:pt x="1107465" y="1836661"/>
                </a:lnTo>
                <a:lnTo>
                  <a:pt x="1066812" y="1814309"/>
                </a:lnTo>
                <a:lnTo>
                  <a:pt x="1023874" y="1796707"/>
                </a:lnTo>
                <a:lnTo>
                  <a:pt x="979004" y="1783981"/>
                </a:lnTo>
                <a:lnTo>
                  <a:pt x="932548" y="1776260"/>
                </a:lnTo>
                <a:lnTo>
                  <a:pt x="884834" y="1773656"/>
                </a:lnTo>
                <a:lnTo>
                  <a:pt x="884339" y="1773161"/>
                </a:lnTo>
                <a:lnTo>
                  <a:pt x="883831" y="1773161"/>
                </a:lnTo>
                <a:lnTo>
                  <a:pt x="734453" y="1773656"/>
                </a:lnTo>
                <a:lnTo>
                  <a:pt x="688797" y="1804123"/>
                </a:lnTo>
                <a:lnTo>
                  <a:pt x="684161" y="1969846"/>
                </a:lnTo>
                <a:lnTo>
                  <a:pt x="687616" y="2023287"/>
                </a:lnTo>
                <a:lnTo>
                  <a:pt x="697865" y="2075192"/>
                </a:lnTo>
                <a:lnTo>
                  <a:pt x="714730" y="2125014"/>
                </a:lnTo>
                <a:lnTo>
                  <a:pt x="738009" y="2172233"/>
                </a:lnTo>
                <a:lnTo>
                  <a:pt x="767562" y="2216289"/>
                </a:lnTo>
                <a:lnTo>
                  <a:pt x="803173" y="2256663"/>
                </a:lnTo>
                <a:lnTo>
                  <a:pt x="838238" y="2287981"/>
                </a:lnTo>
                <a:lnTo>
                  <a:pt x="876185" y="2314841"/>
                </a:lnTo>
                <a:lnTo>
                  <a:pt x="916698" y="2337104"/>
                </a:lnTo>
                <a:lnTo>
                  <a:pt x="959421" y="2354656"/>
                </a:lnTo>
                <a:lnTo>
                  <a:pt x="1004011" y="2367343"/>
                </a:lnTo>
                <a:lnTo>
                  <a:pt x="1050137" y="2375065"/>
                </a:lnTo>
                <a:lnTo>
                  <a:pt x="1097457" y="2377656"/>
                </a:lnTo>
                <a:lnTo>
                  <a:pt x="1248333" y="2377160"/>
                </a:lnTo>
                <a:lnTo>
                  <a:pt x="1293977" y="2346706"/>
                </a:lnTo>
                <a:lnTo>
                  <a:pt x="1298295" y="2277580"/>
                </a:lnTo>
                <a:lnTo>
                  <a:pt x="1298498" y="2218232"/>
                </a:lnTo>
                <a:lnTo>
                  <a:pt x="1298562" y="2179980"/>
                </a:lnTo>
                <a:close/>
              </a:path>
              <a:path w="2925445" h="2987675">
                <a:moveTo>
                  <a:pt x="2241156" y="1970354"/>
                </a:moveTo>
                <a:lnTo>
                  <a:pt x="2240889" y="1872754"/>
                </a:lnTo>
                <a:lnTo>
                  <a:pt x="2240724" y="1822958"/>
                </a:lnTo>
                <a:lnTo>
                  <a:pt x="2210257" y="1777301"/>
                </a:lnTo>
                <a:lnTo>
                  <a:pt x="2141131" y="1773008"/>
                </a:lnTo>
                <a:lnTo>
                  <a:pt x="2141131" y="1970354"/>
                </a:lnTo>
                <a:lnTo>
                  <a:pt x="2137359" y="2018639"/>
                </a:lnTo>
                <a:lnTo>
                  <a:pt x="2126221" y="2065058"/>
                </a:lnTo>
                <a:lnTo>
                  <a:pt x="2108009" y="2108949"/>
                </a:lnTo>
                <a:lnTo>
                  <a:pt x="2083003" y="2149640"/>
                </a:lnTo>
                <a:lnTo>
                  <a:pt x="2051507" y="2186457"/>
                </a:lnTo>
                <a:lnTo>
                  <a:pt x="2013280" y="2218740"/>
                </a:lnTo>
                <a:lnTo>
                  <a:pt x="1970849" y="2244306"/>
                </a:lnTo>
                <a:lnTo>
                  <a:pt x="1925015" y="2262886"/>
                </a:lnTo>
                <a:lnTo>
                  <a:pt x="1876615" y="2274239"/>
                </a:lnTo>
                <a:lnTo>
                  <a:pt x="1831086" y="2277732"/>
                </a:lnTo>
                <a:lnTo>
                  <a:pt x="1726349" y="2277580"/>
                </a:lnTo>
                <a:lnTo>
                  <a:pt x="1725853" y="2180475"/>
                </a:lnTo>
                <a:lnTo>
                  <a:pt x="1729384" y="2132482"/>
                </a:lnTo>
                <a:lnTo>
                  <a:pt x="1740369" y="2086330"/>
                </a:lnTo>
                <a:lnTo>
                  <a:pt x="1758505" y="2042668"/>
                </a:lnTo>
                <a:lnTo>
                  <a:pt x="1783486" y="2002129"/>
                </a:lnTo>
                <a:lnTo>
                  <a:pt x="1814982" y="1965363"/>
                </a:lnTo>
                <a:lnTo>
                  <a:pt x="1853158" y="1932787"/>
                </a:lnTo>
                <a:lnTo>
                  <a:pt x="1895500" y="1906955"/>
                </a:lnTo>
                <a:lnTo>
                  <a:pt x="1941245" y="1888147"/>
                </a:lnTo>
                <a:lnTo>
                  <a:pt x="1989683" y="1876653"/>
                </a:lnTo>
                <a:lnTo>
                  <a:pt x="2040051" y="1872754"/>
                </a:lnTo>
                <a:lnTo>
                  <a:pt x="2140635" y="1873250"/>
                </a:lnTo>
                <a:lnTo>
                  <a:pt x="2141131" y="1970354"/>
                </a:lnTo>
                <a:lnTo>
                  <a:pt x="2141131" y="1773008"/>
                </a:lnTo>
                <a:lnTo>
                  <a:pt x="2040547" y="1772666"/>
                </a:lnTo>
                <a:lnTo>
                  <a:pt x="1993011" y="1775294"/>
                </a:lnTo>
                <a:lnTo>
                  <a:pt x="1946694" y="1783080"/>
                </a:lnTo>
                <a:lnTo>
                  <a:pt x="1901913" y="1795868"/>
                </a:lnTo>
                <a:lnTo>
                  <a:pt x="1859026" y="1813521"/>
                </a:lnTo>
                <a:lnTo>
                  <a:pt x="1818398" y="1835886"/>
                </a:lnTo>
                <a:lnTo>
                  <a:pt x="1780362" y="1862823"/>
                </a:lnTo>
                <a:lnTo>
                  <a:pt x="1745272" y="1894166"/>
                </a:lnTo>
                <a:lnTo>
                  <a:pt x="1709661" y="1934705"/>
                </a:lnTo>
                <a:lnTo>
                  <a:pt x="1680133" y="1978799"/>
                </a:lnTo>
                <a:lnTo>
                  <a:pt x="1656880" y="2025929"/>
                </a:lnTo>
                <a:lnTo>
                  <a:pt x="1640116" y="2075599"/>
                </a:lnTo>
                <a:lnTo>
                  <a:pt x="1630006" y="2127288"/>
                </a:lnTo>
                <a:lnTo>
                  <a:pt x="1626755" y="2180475"/>
                </a:lnTo>
                <a:lnTo>
                  <a:pt x="1627263" y="2326868"/>
                </a:lnTo>
                <a:lnTo>
                  <a:pt x="1657718" y="2372525"/>
                </a:lnTo>
                <a:lnTo>
                  <a:pt x="1827923" y="2377160"/>
                </a:lnTo>
                <a:lnTo>
                  <a:pt x="1875243" y="2374569"/>
                </a:lnTo>
                <a:lnTo>
                  <a:pt x="1921370" y="2366848"/>
                </a:lnTo>
                <a:lnTo>
                  <a:pt x="1965960" y="2354161"/>
                </a:lnTo>
                <a:lnTo>
                  <a:pt x="2008682" y="2336609"/>
                </a:lnTo>
                <a:lnTo>
                  <a:pt x="2049195" y="2314346"/>
                </a:lnTo>
                <a:lnTo>
                  <a:pt x="2087143" y="2287486"/>
                </a:lnTo>
                <a:lnTo>
                  <a:pt x="2122208" y="2256167"/>
                </a:lnTo>
                <a:lnTo>
                  <a:pt x="2157653" y="2215832"/>
                </a:lnTo>
                <a:lnTo>
                  <a:pt x="2187143" y="2171852"/>
                </a:lnTo>
                <a:lnTo>
                  <a:pt x="2210473" y="2124710"/>
                </a:lnTo>
                <a:lnTo>
                  <a:pt x="2227402" y="2074913"/>
                </a:lnTo>
                <a:lnTo>
                  <a:pt x="2237727" y="2022957"/>
                </a:lnTo>
                <a:lnTo>
                  <a:pt x="2241156" y="1970354"/>
                </a:lnTo>
                <a:close/>
              </a:path>
              <a:path w="2925445" h="2987675">
                <a:moveTo>
                  <a:pt x="2924886" y="931151"/>
                </a:moveTo>
                <a:lnTo>
                  <a:pt x="2901480" y="888822"/>
                </a:lnTo>
                <a:lnTo>
                  <a:pt x="2825292" y="841298"/>
                </a:lnTo>
                <a:lnTo>
                  <a:pt x="2825292" y="959040"/>
                </a:lnTo>
                <a:lnTo>
                  <a:pt x="2825292" y="2888043"/>
                </a:lnTo>
                <a:lnTo>
                  <a:pt x="1512239" y="2888043"/>
                </a:lnTo>
                <a:lnTo>
                  <a:pt x="1512239" y="1869262"/>
                </a:lnTo>
                <a:lnTo>
                  <a:pt x="1604708" y="1779143"/>
                </a:lnTo>
                <a:lnTo>
                  <a:pt x="1630248" y="1754238"/>
                </a:lnTo>
                <a:lnTo>
                  <a:pt x="1664423" y="1717522"/>
                </a:lnTo>
                <a:lnTo>
                  <a:pt x="1694421" y="1678139"/>
                </a:lnTo>
                <a:lnTo>
                  <a:pt x="1720126" y="1636369"/>
                </a:lnTo>
                <a:lnTo>
                  <a:pt x="1741411" y="1592478"/>
                </a:lnTo>
                <a:lnTo>
                  <a:pt x="1758175" y="1546733"/>
                </a:lnTo>
                <a:lnTo>
                  <a:pt x="1770291" y="1499425"/>
                </a:lnTo>
                <a:lnTo>
                  <a:pt x="1777644" y="1450822"/>
                </a:lnTo>
                <a:lnTo>
                  <a:pt x="1780120" y="1401203"/>
                </a:lnTo>
                <a:lnTo>
                  <a:pt x="1777644" y="1351419"/>
                </a:lnTo>
                <a:lnTo>
                  <a:pt x="1770291" y="1302677"/>
                </a:lnTo>
                <a:lnTo>
                  <a:pt x="1758175" y="1255242"/>
                </a:lnTo>
                <a:lnTo>
                  <a:pt x="1741411" y="1209370"/>
                </a:lnTo>
                <a:lnTo>
                  <a:pt x="1720126" y="1165326"/>
                </a:lnTo>
                <a:lnTo>
                  <a:pt x="1694421" y="1123353"/>
                </a:lnTo>
                <a:lnTo>
                  <a:pt x="1681035" y="1105674"/>
                </a:lnTo>
                <a:lnTo>
                  <a:pt x="1681035" y="1401203"/>
                </a:lnTo>
                <a:lnTo>
                  <a:pt x="1677504" y="1453857"/>
                </a:lnTo>
                <a:lnTo>
                  <a:pt x="1667078" y="1504924"/>
                </a:lnTo>
                <a:lnTo>
                  <a:pt x="1649971" y="1553883"/>
                </a:lnTo>
                <a:lnTo>
                  <a:pt x="1626450" y="1600238"/>
                </a:lnTo>
                <a:lnTo>
                  <a:pt x="1596720" y="1643456"/>
                </a:lnTo>
                <a:lnTo>
                  <a:pt x="1561033" y="1683042"/>
                </a:lnTo>
                <a:lnTo>
                  <a:pt x="1462443" y="1779143"/>
                </a:lnTo>
                <a:lnTo>
                  <a:pt x="1363853" y="1683042"/>
                </a:lnTo>
                <a:lnTo>
                  <a:pt x="1328166" y="1643456"/>
                </a:lnTo>
                <a:lnTo>
                  <a:pt x="1298435" y="1600238"/>
                </a:lnTo>
                <a:lnTo>
                  <a:pt x="1274902" y="1553883"/>
                </a:lnTo>
                <a:lnTo>
                  <a:pt x="1257808" y="1504924"/>
                </a:lnTo>
                <a:lnTo>
                  <a:pt x="1247381" y="1453857"/>
                </a:lnTo>
                <a:lnTo>
                  <a:pt x="1243850" y="1401203"/>
                </a:lnTo>
                <a:lnTo>
                  <a:pt x="1247343" y="1348511"/>
                </a:lnTo>
                <a:lnTo>
                  <a:pt x="1257693" y="1297343"/>
                </a:lnTo>
                <a:lnTo>
                  <a:pt x="1274724" y="1248206"/>
                </a:lnTo>
                <a:lnTo>
                  <a:pt x="1298219" y="1201661"/>
                </a:lnTo>
                <a:lnTo>
                  <a:pt x="1327988" y="1158201"/>
                </a:lnTo>
                <a:lnTo>
                  <a:pt x="1363853" y="1118374"/>
                </a:lnTo>
                <a:lnTo>
                  <a:pt x="1462443" y="1022273"/>
                </a:lnTo>
                <a:lnTo>
                  <a:pt x="1561033" y="1118374"/>
                </a:lnTo>
                <a:lnTo>
                  <a:pt x="1596898" y="1158201"/>
                </a:lnTo>
                <a:lnTo>
                  <a:pt x="1626666" y="1201661"/>
                </a:lnTo>
                <a:lnTo>
                  <a:pt x="1650161" y="1248206"/>
                </a:lnTo>
                <a:lnTo>
                  <a:pt x="1667192" y="1297343"/>
                </a:lnTo>
                <a:lnTo>
                  <a:pt x="1677543" y="1348511"/>
                </a:lnTo>
                <a:lnTo>
                  <a:pt x="1681035" y="1401203"/>
                </a:lnTo>
                <a:lnTo>
                  <a:pt x="1681035" y="1105674"/>
                </a:lnTo>
                <a:lnTo>
                  <a:pt x="1664423" y="1083716"/>
                </a:lnTo>
                <a:lnTo>
                  <a:pt x="1630248" y="1046670"/>
                </a:lnTo>
                <a:lnTo>
                  <a:pt x="1605191" y="1022273"/>
                </a:lnTo>
                <a:lnTo>
                  <a:pt x="1496796" y="916711"/>
                </a:lnTo>
                <a:lnTo>
                  <a:pt x="1480451" y="906068"/>
                </a:lnTo>
                <a:lnTo>
                  <a:pt x="1462011" y="902525"/>
                </a:lnTo>
                <a:lnTo>
                  <a:pt x="1443647" y="906068"/>
                </a:lnTo>
                <a:lnTo>
                  <a:pt x="1294142" y="1046670"/>
                </a:lnTo>
                <a:lnTo>
                  <a:pt x="1259967" y="1083576"/>
                </a:lnTo>
                <a:lnTo>
                  <a:pt x="1229969" y="1123137"/>
                </a:lnTo>
                <a:lnTo>
                  <a:pt x="1204264" y="1165085"/>
                </a:lnTo>
                <a:lnTo>
                  <a:pt x="1182979" y="1209128"/>
                </a:lnTo>
                <a:lnTo>
                  <a:pt x="1166215" y="1254988"/>
                </a:lnTo>
                <a:lnTo>
                  <a:pt x="1154087" y="1302397"/>
                </a:lnTo>
                <a:lnTo>
                  <a:pt x="1146733" y="1351064"/>
                </a:lnTo>
                <a:lnTo>
                  <a:pt x="1144257" y="1400708"/>
                </a:lnTo>
                <a:lnTo>
                  <a:pt x="1146733" y="1450327"/>
                </a:lnTo>
                <a:lnTo>
                  <a:pt x="1154087" y="1498930"/>
                </a:lnTo>
                <a:lnTo>
                  <a:pt x="1166215" y="1546237"/>
                </a:lnTo>
                <a:lnTo>
                  <a:pt x="1182979" y="1591983"/>
                </a:lnTo>
                <a:lnTo>
                  <a:pt x="1204264" y="1635874"/>
                </a:lnTo>
                <a:lnTo>
                  <a:pt x="1229969" y="1677644"/>
                </a:lnTo>
                <a:lnTo>
                  <a:pt x="1259967" y="1717027"/>
                </a:lnTo>
                <a:lnTo>
                  <a:pt x="1294142" y="1753743"/>
                </a:lnTo>
                <a:lnTo>
                  <a:pt x="1412646" y="1869262"/>
                </a:lnTo>
                <a:lnTo>
                  <a:pt x="1412646" y="2888043"/>
                </a:lnTo>
                <a:lnTo>
                  <a:pt x="99580" y="2888043"/>
                </a:lnTo>
                <a:lnTo>
                  <a:pt x="99580" y="959040"/>
                </a:lnTo>
                <a:lnTo>
                  <a:pt x="1462443" y="108559"/>
                </a:lnTo>
                <a:lnTo>
                  <a:pt x="2825292" y="959040"/>
                </a:lnTo>
                <a:lnTo>
                  <a:pt x="2825292" y="841298"/>
                </a:lnTo>
                <a:lnTo>
                  <a:pt x="1650847" y="108559"/>
                </a:lnTo>
                <a:lnTo>
                  <a:pt x="1488833" y="7480"/>
                </a:lnTo>
                <a:lnTo>
                  <a:pt x="1476171" y="1866"/>
                </a:lnTo>
                <a:lnTo>
                  <a:pt x="1462633" y="0"/>
                </a:lnTo>
                <a:lnTo>
                  <a:pt x="1448993" y="1866"/>
                </a:lnTo>
                <a:lnTo>
                  <a:pt x="23393" y="888822"/>
                </a:lnTo>
                <a:lnTo>
                  <a:pt x="0" y="931151"/>
                </a:lnTo>
                <a:lnTo>
                  <a:pt x="0" y="2937840"/>
                </a:lnTo>
                <a:lnTo>
                  <a:pt x="3924" y="2957182"/>
                </a:lnTo>
                <a:lnTo>
                  <a:pt x="14617" y="2973006"/>
                </a:lnTo>
                <a:lnTo>
                  <a:pt x="30454" y="2983712"/>
                </a:lnTo>
                <a:lnTo>
                  <a:pt x="49784" y="2987637"/>
                </a:lnTo>
                <a:lnTo>
                  <a:pt x="2875089" y="2987637"/>
                </a:lnTo>
                <a:lnTo>
                  <a:pt x="2894431" y="2983712"/>
                </a:lnTo>
                <a:lnTo>
                  <a:pt x="2910255" y="2973006"/>
                </a:lnTo>
                <a:lnTo>
                  <a:pt x="2920962" y="2957182"/>
                </a:lnTo>
                <a:lnTo>
                  <a:pt x="2924886" y="2937840"/>
                </a:lnTo>
                <a:lnTo>
                  <a:pt x="2924886" y="2888043"/>
                </a:lnTo>
                <a:lnTo>
                  <a:pt x="2924886" y="931151"/>
                </a:lnTo>
                <a:close/>
              </a:path>
            </a:pathLst>
          </a:custGeom>
          <a:solidFill>
            <a:srgbClr val="25F6B1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611051" y="5730239"/>
            <a:ext cx="1263650" cy="3546475"/>
          </a:xfrm>
          <a:custGeom>
            <a:avLst/>
            <a:gdLst/>
            <a:ahLst/>
            <a:cxnLst/>
            <a:rect l="l" t="t" r="r" b="b"/>
            <a:pathLst>
              <a:path w="1263650" h="3546475">
                <a:moveTo>
                  <a:pt x="515048" y="3026600"/>
                </a:moveTo>
                <a:lnTo>
                  <a:pt x="511073" y="3003816"/>
                </a:lnTo>
                <a:lnTo>
                  <a:pt x="499833" y="2986303"/>
                </a:lnTo>
                <a:lnTo>
                  <a:pt x="482320" y="2975064"/>
                </a:lnTo>
                <a:lnTo>
                  <a:pt x="459536" y="2971088"/>
                </a:lnTo>
                <a:lnTo>
                  <a:pt x="0" y="2971088"/>
                </a:lnTo>
                <a:lnTo>
                  <a:pt x="0" y="3082112"/>
                </a:lnTo>
                <a:lnTo>
                  <a:pt x="459536" y="3082112"/>
                </a:lnTo>
                <a:lnTo>
                  <a:pt x="482320" y="3078099"/>
                </a:lnTo>
                <a:lnTo>
                  <a:pt x="499833" y="3066783"/>
                </a:lnTo>
                <a:lnTo>
                  <a:pt x="511073" y="3049244"/>
                </a:lnTo>
                <a:lnTo>
                  <a:pt x="515048" y="3026600"/>
                </a:lnTo>
                <a:close/>
              </a:path>
              <a:path w="1263650" h="3546475">
                <a:moveTo>
                  <a:pt x="515048" y="2527579"/>
                </a:moveTo>
                <a:lnTo>
                  <a:pt x="511073" y="2504935"/>
                </a:lnTo>
                <a:lnTo>
                  <a:pt x="499833" y="2487409"/>
                </a:lnTo>
                <a:lnTo>
                  <a:pt x="482320" y="2476081"/>
                </a:lnTo>
                <a:lnTo>
                  <a:pt x="459536" y="2472067"/>
                </a:lnTo>
                <a:lnTo>
                  <a:pt x="0" y="2472067"/>
                </a:lnTo>
                <a:lnTo>
                  <a:pt x="0" y="2583103"/>
                </a:lnTo>
                <a:lnTo>
                  <a:pt x="459536" y="2583103"/>
                </a:lnTo>
                <a:lnTo>
                  <a:pt x="482320" y="2579128"/>
                </a:lnTo>
                <a:lnTo>
                  <a:pt x="499833" y="2567876"/>
                </a:lnTo>
                <a:lnTo>
                  <a:pt x="511073" y="2550363"/>
                </a:lnTo>
                <a:lnTo>
                  <a:pt x="515048" y="2527579"/>
                </a:lnTo>
                <a:close/>
              </a:path>
              <a:path w="1263650" h="3546475">
                <a:moveTo>
                  <a:pt x="864235" y="2023198"/>
                </a:moveTo>
                <a:lnTo>
                  <a:pt x="860310" y="2000554"/>
                </a:lnTo>
                <a:lnTo>
                  <a:pt x="849604" y="1983028"/>
                </a:lnTo>
                <a:lnTo>
                  <a:pt x="833767" y="1971700"/>
                </a:lnTo>
                <a:lnTo>
                  <a:pt x="814400" y="1967687"/>
                </a:lnTo>
                <a:lnTo>
                  <a:pt x="0" y="1967687"/>
                </a:lnTo>
                <a:lnTo>
                  <a:pt x="0" y="2078723"/>
                </a:lnTo>
                <a:lnTo>
                  <a:pt x="808723" y="2078723"/>
                </a:lnTo>
                <a:lnTo>
                  <a:pt x="831367" y="2074748"/>
                </a:lnTo>
                <a:lnTo>
                  <a:pt x="848906" y="2063496"/>
                </a:lnTo>
                <a:lnTo>
                  <a:pt x="860221" y="2045982"/>
                </a:lnTo>
                <a:lnTo>
                  <a:pt x="864235" y="2023198"/>
                </a:lnTo>
                <a:close/>
              </a:path>
              <a:path w="1263650" h="3546475">
                <a:moveTo>
                  <a:pt x="864235" y="631825"/>
                </a:moveTo>
                <a:lnTo>
                  <a:pt x="860259" y="609219"/>
                </a:lnTo>
                <a:lnTo>
                  <a:pt x="849020" y="591794"/>
                </a:lnTo>
                <a:lnTo>
                  <a:pt x="831507" y="580580"/>
                </a:lnTo>
                <a:lnTo>
                  <a:pt x="808723" y="576618"/>
                </a:lnTo>
                <a:lnTo>
                  <a:pt x="0" y="576618"/>
                </a:lnTo>
                <a:lnTo>
                  <a:pt x="0" y="687336"/>
                </a:lnTo>
                <a:lnTo>
                  <a:pt x="808723" y="687336"/>
                </a:lnTo>
                <a:lnTo>
                  <a:pt x="831367" y="683361"/>
                </a:lnTo>
                <a:lnTo>
                  <a:pt x="848906" y="672122"/>
                </a:lnTo>
                <a:lnTo>
                  <a:pt x="860221" y="654596"/>
                </a:lnTo>
                <a:lnTo>
                  <a:pt x="864235" y="631825"/>
                </a:lnTo>
                <a:close/>
              </a:path>
              <a:path w="1263650" h="3546475">
                <a:moveTo>
                  <a:pt x="869911" y="1130833"/>
                </a:moveTo>
                <a:lnTo>
                  <a:pt x="865898" y="1108062"/>
                </a:lnTo>
                <a:lnTo>
                  <a:pt x="854583" y="1090536"/>
                </a:lnTo>
                <a:lnTo>
                  <a:pt x="837044" y="1079296"/>
                </a:lnTo>
                <a:lnTo>
                  <a:pt x="814400" y="1075321"/>
                </a:lnTo>
                <a:lnTo>
                  <a:pt x="104673" y="1075321"/>
                </a:lnTo>
                <a:lnTo>
                  <a:pt x="82067" y="1079296"/>
                </a:lnTo>
                <a:lnTo>
                  <a:pt x="64655" y="1090536"/>
                </a:lnTo>
                <a:lnTo>
                  <a:pt x="53441" y="1108062"/>
                </a:lnTo>
                <a:lnTo>
                  <a:pt x="49466" y="1130833"/>
                </a:lnTo>
                <a:lnTo>
                  <a:pt x="53441" y="1153490"/>
                </a:lnTo>
                <a:lnTo>
                  <a:pt x="64655" y="1171016"/>
                </a:lnTo>
                <a:lnTo>
                  <a:pt x="82067" y="1182331"/>
                </a:lnTo>
                <a:lnTo>
                  <a:pt x="104673" y="1186357"/>
                </a:lnTo>
                <a:lnTo>
                  <a:pt x="814400" y="1186357"/>
                </a:lnTo>
                <a:lnTo>
                  <a:pt x="837044" y="1182331"/>
                </a:lnTo>
                <a:lnTo>
                  <a:pt x="854583" y="1171016"/>
                </a:lnTo>
                <a:lnTo>
                  <a:pt x="865898" y="1153490"/>
                </a:lnTo>
                <a:lnTo>
                  <a:pt x="869911" y="1130833"/>
                </a:lnTo>
                <a:close/>
              </a:path>
              <a:path w="1263650" h="3546475">
                <a:moveTo>
                  <a:pt x="880960" y="1524495"/>
                </a:moveTo>
                <a:lnTo>
                  <a:pt x="876185" y="1501724"/>
                </a:lnTo>
                <a:lnTo>
                  <a:pt x="863612" y="1484198"/>
                </a:lnTo>
                <a:lnTo>
                  <a:pt x="845820" y="1472958"/>
                </a:lnTo>
                <a:lnTo>
                  <a:pt x="825436" y="1468983"/>
                </a:lnTo>
                <a:lnTo>
                  <a:pt x="0" y="1468983"/>
                </a:lnTo>
                <a:lnTo>
                  <a:pt x="0" y="1579702"/>
                </a:lnTo>
                <a:lnTo>
                  <a:pt x="825436" y="1579702"/>
                </a:lnTo>
                <a:lnTo>
                  <a:pt x="848080" y="1575739"/>
                </a:lnTo>
                <a:lnTo>
                  <a:pt x="865619" y="1564525"/>
                </a:lnTo>
                <a:lnTo>
                  <a:pt x="876935" y="1547101"/>
                </a:lnTo>
                <a:lnTo>
                  <a:pt x="880960" y="1524495"/>
                </a:lnTo>
                <a:close/>
              </a:path>
              <a:path w="1263650" h="3546475">
                <a:moveTo>
                  <a:pt x="1263269" y="60883"/>
                </a:moveTo>
                <a:lnTo>
                  <a:pt x="1258493" y="35001"/>
                </a:lnTo>
                <a:lnTo>
                  <a:pt x="1245908" y="15900"/>
                </a:lnTo>
                <a:lnTo>
                  <a:pt x="1228128" y="4064"/>
                </a:lnTo>
                <a:lnTo>
                  <a:pt x="1207744" y="0"/>
                </a:lnTo>
                <a:lnTo>
                  <a:pt x="0" y="0"/>
                </a:lnTo>
                <a:lnTo>
                  <a:pt x="0" y="110718"/>
                </a:lnTo>
                <a:lnTo>
                  <a:pt x="1152550" y="110718"/>
                </a:lnTo>
                <a:lnTo>
                  <a:pt x="1152550" y="3436670"/>
                </a:lnTo>
                <a:lnTo>
                  <a:pt x="0" y="3436670"/>
                </a:lnTo>
                <a:lnTo>
                  <a:pt x="0" y="3546208"/>
                </a:lnTo>
                <a:lnTo>
                  <a:pt x="1235024" y="3546208"/>
                </a:lnTo>
                <a:lnTo>
                  <a:pt x="1248041" y="3537839"/>
                </a:lnTo>
                <a:lnTo>
                  <a:pt x="1259293" y="3520325"/>
                </a:lnTo>
                <a:lnTo>
                  <a:pt x="1263269" y="3497542"/>
                </a:lnTo>
                <a:lnTo>
                  <a:pt x="1263269" y="60883"/>
                </a:lnTo>
                <a:close/>
              </a:path>
            </a:pathLst>
          </a:custGeom>
          <a:solidFill>
            <a:srgbClr val="25F6B1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24152" y="6212537"/>
            <a:ext cx="626745" cy="2583180"/>
          </a:xfrm>
          <a:custGeom>
            <a:avLst/>
            <a:gdLst/>
            <a:ahLst/>
            <a:cxnLst/>
            <a:rect l="l" t="t" r="r" b="b"/>
            <a:pathLst>
              <a:path w="626744" h="2583179">
                <a:moveTo>
                  <a:pt x="216072" y="2582780"/>
                </a:moveTo>
                <a:lnTo>
                  <a:pt x="175573" y="2564283"/>
                </a:lnTo>
                <a:lnTo>
                  <a:pt x="5362" y="2167037"/>
                </a:lnTo>
                <a:lnTo>
                  <a:pt x="0" y="2161674"/>
                </a:lnTo>
                <a:lnTo>
                  <a:pt x="0" y="232790"/>
                </a:lnTo>
                <a:lnTo>
                  <a:pt x="2996" y="213204"/>
                </a:lnTo>
                <a:lnTo>
                  <a:pt x="11671" y="196752"/>
                </a:lnTo>
                <a:lnTo>
                  <a:pt x="25550" y="184440"/>
                </a:lnTo>
                <a:lnTo>
                  <a:pt x="44160" y="177274"/>
                </a:lnTo>
                <a:lnTo>
                  <a:pt x="44160" y="55201"/>
                </a:lnTo>
                <a:lnTo>
                  <a:pt x="48133" y="32603"/>
                </a:lnTo>
                <a:lnTo>
                  <a:pt x="59380" y="15180"/>
                </a:lnTo>
                <a:lnTo>
                  <a:pt x="76897" y="3967"/>
                </a:lnTo>
                <a:lnTo>
                  <a:pt x="99677" y="0"/>
                </a:lnTo>
                <a:lnTo>
                  <a:pt x="332468" y="0"/>
                </a:lnTo>
                <a:lnTo>
                  <a:pt x="355115" y="3967"/>
                </a:lnTo>
                <a:lnTo>
                  <a:pt x="372646" y="15180"/>
                </a:lnTo>
                <a:lnTo>
                  <a:pt x="383967" y="32603"/>
                </a:lnTo>
                <a:lnTo>
                  <a:pt x="387984" y="55201"/>
                </a:lnTo>
                <a:lnTo>
                  <a:pt x="387984" y="110717"/>
                </a:lnTo>
                <a:lnTo>
                  <a:pt x="155193" y="110717"/>
                </a:lnTo>
                <a:lnTo>
                  <a:pt x="155193" y="177274"/>
                </a:lnTo>
                <a:lnTo>
                  <a:pt x="387984" y="177274"/>
                </a:lnTo>
                <a:lnTo>
                  <a:pt x="406462" y="184440"/>
                </a:lnTo>
                <a:lnTo>
                  <a:pt x="420356" y="196752"/>
                </a:lnTo>
                <a:lnTo>
                  <a:pt x="429104" y="213204"/>
                </a:lnTo>
                <a:lnTo>
                  <a:pt x="432145" y="232790"/>
                </a:lnTo>
                <a:lnTo>
                  <a:pt x="432145" y="288307"/>
                </a:lnTo>
                <a:lnTo>
                  <a:pt x="110717" y="288307"/>
                </a:lnTo>
                <a:lnTo>
                  <a:pt x="110717" y="387984"/>
                </a:lnTo>
                <a:lnTo>
                  <a:pt x="570621" y="387984"/>
                </a:lnTo>
                <a:lnTo>
                  <a:pt x="593401" y="392755"/>
                </a:lnTo>
                <a:lnTo>
                  <a:pt x="610918" y="405333"/>
                </a:lnTo>
                <a:lnTo>
                  <a:pt x="622165" y="423116"/>
                </a:lnTo>
                <a:lnTo>
                  <a:pt x="626138" y="443501"/>
                </a:lnTo>
                <a:lnTo>
                  <a:pt x="626138" y="498702"/>
                </a:lnTo>
                <a:lnTo>
                  <a:pt x="110717" y="498702"/>
                </a:lnTo>
                <a:lnTo>
                  <a:pt x="110717" y="2133916"/>
                </a:lnTo>
                <a:lnTo>
                  <a:pt x="216072" y="2383425"/>
                </a:lnTo>
                <a:lnTo>
                  <a:pt x="335803" y="2383425"/>
                </a:lnTo>
                <a:lnTo>
                  <a:pt x="265911" y="2549659"/>
                </a:lnTo>
                <a:lnTo>
                  <a:pt x="258833" y="2564283"/>
                </a:lnTo>
                <a:lnTo>
                  <a:pt x="247143" y="2574618"/>
                </a:lnTo>
                <a:lnTo>
                  <a:pt x="232376" y="2580754"/>
                </a:lnTo>
                <a:lnTo>
                  <a:pt x="216072" y="2582780"/>
                </a:lnTo>
                <a:close/>
              </a:path>
              <a:path w="626744" h="2583179">
                <a:moveTo>
                  <a:pt x="387984" y="177274"/>
                </a:moveTo>
                <a:lnTo>
                  <a:pt x="276951" y="177274"/>
                </a:lnTo>
                <a:lnTo>
                  <a:pt x="276951" y="110717"/>
                </a:lnTo>
                <a:lnTo>
                  <a:pt x="387984" y="110717"/>
                </a:lnTo>
                <a:lnTo>
                  <a:pt x="387984" y="177274"/>
                </a:lnTo>
                <a:close/>
              </a:path>
              <a:path w="626744" h="2583179">
                <a:moveTo>
                  <a:pt x="432145" y="387984"/>
                </a:moveTo>
                <a:lnTo>
                  <a:pt x="321428" y="387984"/>
                </a:lnTo>
                <a:lnTo>
                  <a:pt x="321428" y="288307"/>
                </a:lnTo>
                <a:lnTo>
                  <a:pt x="432145" y="288307"/>
                </a:lnTo>
                <a:lnTo>
                  <a:pt x="432145" y="387984"/>
                </a:lnTo>
                <a:close/>
              </a:path>
              <a:path w="626744" h="2583179">
                <a:moveTo>
                  <a:pt x="335803" y="2383425"/>
                </a:moveTo>
                <a:lnTo>
                  <a:pt x="216072" y="2383425"/>
                </a:lnTo>
                <a:lnTo>
                  <a:pt x="321428" y="2133916"/>
                </a:lnTo>
                <a:lnTo>
                  <a:pt x="321428" y="498702"/>
                </a:lnTo>
                <a:lnTo>
                  <a:pt x="432145" y="498702"/>
                </a:lnTo>
                <a:lnTo>
                  <a:pt x="432145" y="2161674"/>
                </a:lnTo>
                <a:lnTo>
                  <a:pt x="426783" y="2167037"/>
                </a:lnTo>
                <a:lnTo>
                  <a:pt x="335803" y="2383425"/>
                </a:lnTo>
                <a:close/>
              </a:path>
              <a:path w="626744" h="2583179">
                <a:moveTo>
                  <a:pt x="570937" y="1086357"/>
                </a:moveTo>
                <a:lnTo>
                  <a:pt x="548156" y="1082385"/>
                </a:lnTo>
                <a:lnTo>
                  <a:pt x="530640" y="1071137"/>
                </a:lnTo>
                <a:lnTo>
                  <a:pt x="519393" y="1053621"/>
                </a:lnTo>
                <a:lnTo>
                  <a:pt x="515420" y="1030841"/>
                </a:lnTo>
                <a:lnTo>
                  <a:pt x="515420" y="498702"/>
                </a:lnTo>
                <a:lnTo>
                  <a:pt x="626138" y="498702"/>
                </a:lnTo>
                <a:lnTo>
                  <a:pt x="626138" y="1030841"/>
                </a:lnTo>
                <a:lnTo>
                  <a:pt x="622170" y="1053621"/>
                </a:lnTo>
                <a:lnTo>
                  <a:pt x="610957" y="1071137"/>
                </a:lnTo>
                <a:lnTo>
                  <a:pt x="593534" y="1082385"/>
                </a:lnTo>
                <a:lnTo>
                  <a:pt x="570937" y="1086357"/>
                </a:lnTo>
                <a:close/>
              </a:path>
            </a:pathLst>
          </a:custGeom>
          <a:solidFill>
            <a:srgbClr val="25F6B1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880979" y="15802547"/>
            <a:ext cx="1441450" cy="3644900"/>
          </a:xfrm>
          <a:custGeom>
            <a:avLst/>
            <a:gdLst/>
            <a:ahLst/>
            <a:cxnLst/>
            <a:rect l="l" t="t" r="r" b="b"/>
            <a:pathLst>
              <a:path w="1441450" h="3644900">
                <a:moveTo>
                  <a:pt x="281052" y="1028700"/>
                </a:moveTo>
                <a:lnTo>
                  <a:pt x="31853" y="1028700"/>
                </a:lnTo>
                <a:lnTo>
                  <a:pt x="21720" y="1016000"/>
                </a:lnTo>
                <a:lnTo>
                  <a:pt x="13404" y="1016000"/>
                </a:lnTo>
                <a:lnTo>
                  <a:pt x="7428" y="1003300"/>
                </a:lnTo>
                <a:lnTo>
                  <a:pt x="0" y="977900"/>
                </a:lnTo>
                <a:lnTo>
                  <a:pt x="0" y="787400"/>
                </a:lnTo>
                <a:lnTo>
                  <a:pt x="123487" y="660400"/>
                </a:lnTo>
                <a:lnTo>
                  <a:pt x="101930" y="647700"/>
                </a:lnTo>
                <a:lnTo>
                  <a:pt x="87189" y="647700"/>
                </a:lnTo>
                <a:lnTo>
                  <a:pt x="76977" y="622300"/>
                </a:lnTo>
                <a:lnTo>
                  <a:pt x="72208" y="609600"/>
                </a:lnTo>
                <a:lnTo>
                  <a:pt x="73734" y="596900"/>
                </a:lnTo>
                <a:lnTo>
                  <a:pt x="112894" y="444500"/>
                </a:lnTo>
                <a:lnTo>
                  <a:pt x="117423" y="444500"/>
                </a:lnTo>
                <a:lnTo>
                  <a:pt x="124456" y="431800"/>
                </a:lnTo>
                <a:lnTo>
                  <a:pt x="133753" y="419100"/>
                </a:lnTo>
                <a:lnTo>
                  <a:pt x="145074" y="419100"/>
                </a:lnTo>
                <a:lnTo>
                  <a:pt x="502329" y="292100"/>
                </a:lnTo>
                <a:lnTo>
                  <a:pt x="461949" y="266700"/>
                </a:lnTo>
                <a:lnTo>
                  <a:pt x="420376" y="241300"/>
                </a:lnTo>
                <a:lnTo>
                  <a:pt x="377659" y="215900"/>
                </a:lnTo>
                <a:lnTo>
                  <a:pt x="333847" y="190500"/>
                </a:lnTo>
                <a:lnTo>
                  <a:pt x="288991" y="177800"/>
                </a:lnTo>
                <a:lnTo>
                  <a:pt x="243140" y="152400"/>
                </a:lnTo>
                <a:lnTo>
                  <a:pt x="50778" y="101600"/>
                </a:lnTo>
                <a:lnTo>
                  <a:pt x="0" y="101600"/>
                </a:lnTo>
                <a:lnTo>
                  <a:pt x="0" y="0"/>
                </a:lnTo>
                <a:lnTo>
                  <a:pt x="48075" y="0"/>
                </a:lnTo>
                <a:lnTo>
                  <a:pt x="239317" y="50800"/>
                </a:lnTo>
                <a:lnTo>
                  <a:pt x="330252" y="76200"/>
                </a:lnTo>
                <a:lnTo>
                  <a:pt x="374409" y="101600"/>
                </a:lnTo>
                <a:lnTo>
                  <a:pt x="417639" y="127000"/>
                </a:lnTo>
                <a:lnTo>
                  <a:pt x="459901" y="139700"/>
                </a:lnTo>
                <a:lnTo>
                  <a:pt x="501156" y="165100"/>
                </a:lnTo>
                <a:lnTo>
                  <a:pt x="541364" y="190500"/>
                </a:lnTo>
                <a:lnTo>
                  <a:pt x="580486" y="228600"/>
                </a:lnTo>
                <a:lnTo>
                  <a:pt x="618480" y="254000"/>
                </a:lnTo>
                <a:lnTo>
                  <a:pt x="655308" y="279400"/>
                </a:lnTo>
                <a:lnTo>
                  <a:pt x="690929" y="317500"/>
                </a:lnTo>
                <a:lnTo>
                  <a:pt x="725304" y="342900"/>
                </a:lnTo>
                <a:lnTo>
                  <a:pt x="747365" y="368300"/>
                </a:lnTo>
                <a:lnTo>
                  <a:pt x="596522" y="368300"/>
                </a:lnTo>
                <a:lnTo>
                  <a:pt x="202918" y="508000"/>
                </a:lnTo>
                <a:lnTo>
                  <a:pt x="182319" y="571500"/>
                </a:lnTo>
                <a:lnTo>
                  <a:pt x="231639" y="596900"/>
                </a:lnTo>
                <a:lnTo>
                  <a:pt x="247985" y="609600"/>
                </a:lnTo>
                <a:lnTo>
                  <a:pt x="258291" y="622300"/>
                </a:lnTo>
                <a:lnTo>
                  <a:pt x="261718" y="647700"/>
                </a:lnTo>
                <a:lnTo>
                  <a:pt x="257426" y="660400"/>
                </a:lnTo>
                <a:lnTo>
                  <a:pt x="254863" y="673100"/>
                </a:lnTo>
                <a:lnTo>
                  <a:pt x="251250" y="673100"/>
                </a:lnTo>
                <a:lnTo>
                  <a:pt x="246988" y="685800"/>
                </a:lnTo>
                <a:lnTo>
                  <a:pt x="63358" y="863600"/>
                </a:lnTo>
                <a:lnTo>
                  <a:pt x="89145" y="927100"/>
                </a:lnTo>
                <a:lnTo>
                  <a:pt x="280034" y="927100"/>
                </a:lnTo>
                <a:lnTo>
                  <a:pt x="296185" y="939800"/>
                </a:lnTo>
                <a:lnTo>
                  <a:pt x="307217" y="965200"/>
                </a:lnTo>
                <a:lnTo>
                  <a:pt x="311503" y="977900"/>
                </a:lnTo>
                <a:lnTo>
                  <a:pt x="309446" y="990600"/>
                </a:lnTo>
                <a:lnTo>
                  <a:pt x="303226" y="1003300"/>
                </a:lnTo>
                <a:lnTo>
                  <a:pt x="293532" y="1016000"/>
                </a:lnTo>
                <a:lnTo>
                  <a:pt x="281052" y="1028700"/>
                </a:lnTo>
                <a:close/>
              </a:path>
              <a:path w="1441450" h="3644900">
                <a:moveTo>
                  <a:pt x="1086004" y="1143000"/>
                </a:moveTo>
                <a:lnTo>
                  <a:pt x="984937" y="1143000"/>
                </a:lnTo>
                <a:lnTo>
                  <a:pt x="979727" y="1092200"/>
                </a:lnTo>
                <a:lnTo>
                  <a:pt x="972204" y="1028700"/>
                </a:lnTo>
                <a:lnTo>
                  <a:pt x="962422" y="977900"/>
                </a:lnTo>
                <a:lnTo>
                  <a:pt x="950433" y="939800"/>
                </a:lnTo>
                <a:lnTo>
                  <a:pt x="936292" y="889000"/>
                </a:lnTo>
                <a:lnTo>
                  <a:pt x="920052" y="838200"/>
                </a:lnTo>
                <a:lnTo>
                  <a:pt x="901766" y="787400"/>
                </a:lnTo>
                <a:lnTo>
                  <a:pt x="881487" y="749300"/>
                </a:lnTo>
                <a:lnTo>
                  <a:pt x="859269" y="698500"/>
                </a:lnTo>
                <a:lnTo>
                  <a:pt x="835166" y="660400"/>
                </a:lnTo>
                <a:lnTo>
                  <a:pt x="809230" y="609600"/>
                </a:lnTo>
                <a:lnTo>
                  <a:pt x="781515" y="571500"/>
                </a:lnTo>
                <a:lnTo>
                  <a:pt x="752074" y="533400"/>
                </a:lnTo>
                <a:lnTo>
                  <a:pt x="720962" y="495300"/>
                </a:lnTo>
                <a:lnTo>
                  <a:pt x="688230" y="457200"/>
                </a:lnTo>
                <a:lnTo>
                  <a:pt x="653933" y="419100"/>
                </a:lnTo>
                <a:lnTo>
                  <a:pt x="611203" y="381000"/>
                </a:lnTo>
                <a:lnTo>
                  <a:pt x="596522" y="368300"/>
                </a:lnTo>
                <a:lnTo>
                  <a:pt x="747365" y="368300"/>
                </a:lnTo>
                <a:lnTo>
                  <a:pt x="790161" y="419100"/>
                </a:lnTo>
                <a:lnTo>
                  <a:pt x="820557" y="457200"/>
                </a:lnTo>
                <a:lnTo>
                  <a:pt x="849546" y="495300"/>
                </a:lnTo>
                <a:lnTo>
                  <a:pt x="877088" y="533400"/>
                </a:lnTo>
                <a:lnTo>
                  <a:pt x="903142" y="571500"/>
                </a:lnTo>
                <a:lnTo>
                  <a:pt x="927669" y="609600"/>
                </a:lnTo>
                <a:lnTo>
                  <a:pt x="950628" y="660400"/>
                </a:lnTo>
                <a:lnTo>
                  <a:pt x="971980" y="698500"/>
                </a:lnTo>
                <a:lnTo>
                  <a:pt x="991685" y="749300"/>
                </a:lnTo>
                <a:lnTo>
                  <a:pt x="1009703" y="787400"/>
                </a:lnTo>
                <a:lnTo>
                  <a:pt x="1025994" y="838200"/>
                </a:lnTo>
                <a:lnTo>
                  <a:pt x="1040517" y="876300"/>
                </a:lnTo>
                <a:lnTo>
                  <a:pt x="1053234" y="927100"/>
                </a:lnTo>
                <a:lnTo>
                  <a:pt x="1064104" y="977900"/>
                </a:lnTo>
                <a:lnTo>
                  <a:pt x="1073087" y="1028700"/>
                </a:lnTo>
                <a:lnTo>
                  <a:pt x="1080143" y="1079500"/>
                </a:lnTo>
                <a:lnTo>
                  <a:pt x="1085233" y="1130300"/>
                </a:lnTo>
                <a:lnTo>
                  <a:pt x="1086004" y="1143000"/>
                </a:lnTo>
                <a:close/>
              </a:path>
              <a:path w="1441450" h="3644900">
                <a:moveTo>
                  <a:pt x="842882" y="1117600"/>
                </a:moveTo>
                <a:lnTo>
                  <a:pt x="752697" y="1117600"/>
                </a:lnTo>
                <a:lnTo>
                  <a:pt x="752836" y="1104900"/>
                </a:lnTo>
                <a:lnTo>
                  <a:pt x="744100" y="1092200"/>
                </a:lnTo>
                <a:lnTo>
                  <a:pt x="731664" y="1079500"/>
                </a:lnTo>
                <a:lnTo>
                  <a:pt x="720702" y="1054100"/>
                </a:lnTo>
                <a:lnTo>
                  <a:pt x="714066" y="1041400"/>
                </a:lnTo>
                <a:lnTo>
                  <a:pt x="707936" y="1028700"/>
                </a:lnTo>
                <a:lnTo>
                  <a:pt x="702692" y="1003300"/>
                </a:lnTo>
                <a:lnTo>
                  <a:pt x="698714" y="990600"/>
                </a:lnTo>
                <a:lnTo>
                  <a:pt x="695254" y="965200"/>
                </a:lnTo>
                <a:lnTo>
                  <a:pt x="700316" y="939800"/>
                </a:lnTo>
                <a:lnTo>
                  <a:pt x="715377" y="914400"/>
                </a:lnTo>
                <a:lnTo>
                  <a:pt x="763366" y="914400"/>
                </a:lnTo>
                <a:lnTo>
                  <a:pt x="792512" y="927100"/>
                </a:lnTo>
                <a:lnTo>
                  <a:pt x="827393" y="965200"/>
                </a:lnTo>
                <a:lnTo>
                  <a:pt x="866042" y="1003300"/>
                </a:lnTo>
                <a:lnTo>
                  <a:pt x="906493" y="1041400"/>
                </a:lnTo>
                <a:lnTo>
                  <a:pt x="946780" y="1092200"/>
                </a:lnTo>
                <a:lnTo>
                  <a:pt x="956319" y="1104900"/>
                </a:lnTo>
                <a:lnTo>
                  <a:pt x="842103" y="1104900"/>
                </a:lnTo>
                <a:lnTo>
                  <a:pt x="842882" y="1117600"/>
                </a:lnTo>
                <a:close/>
              </a:path>
              <a:path w="1441450" h="3644900">
                <a:moveTo>
                  <a:pt x="0" y="1168400"/>
                </a:moveTo>
                <a:lnTo>
                  <a:pt x="0" y="1054100"/>
                </a:lnTo>
                <a:lnTo>
                  <a:pt x="43284" y="1028700"/>
                </a:lnTo>
                <a:lnTo>
                  <a:pt x="264087" y="1028700"/>
                </a:lnTo>
                <a:lnTo>
                  <a:pt x="220692" y="1054100"/>
                </a:lnTo>
                <a:lnTo>
                  <a:pt x="161473" y="1079500"/>
                </a:lnTo>
                <a:lnTo>
                  <a:pt x="96945" y="1117600"/>
                </a:lnTo>
                <a:lnTo>
                  <a:pt x="37620" y="1143000"/>
                </a:lnTo>
                <a:lnTo>
                  <a:pt x="0" y="1168400"/>
                </a:lnTo>
                <a:close/>
              </a:path>
              <a:path w="1441450" h="3644900">
                <a:moveTo>
                  <a:pt x="495657" y="1981200"/>
                </a:moveTo>
                <a:lnTo>
                  <a:pt x="404522" y="1981200"/>
                </a:lnTo>
                <a:lnTo>
                  <a:pt x="414367" y="1955800"/>
                </a:lnTo>
                <a:lnTo>
                  <a:pt x="431607" y="1905000"/>
                </a:lnTo>
                <a:lnTo>
                  <a:pt x="454891" y="1854200"/>
                </a:lnTo>
                <a:lnTo>
                  <a:pt x="482872" y="1778000"/>
                </a:lnTo>
                <a:lnTo>
                  <a:pt x="501963" y="1727200"/>
                </a:lnTo>
                <a:lnTo>
                  <a:pt x="520505" y="1676400"/>
                </a:lnTo>
                <a:lnTo>
                  <a:pt x="538112" y="1625600"/>
                </a:lnTo>
                <a:lnTo>
                  <a:pt x="554397" y="1574800"/>
                </a:lnTo>
                <a:lnTo>
                  <a:pt x="568974" y="1536700"/>
                </a:lnTo>
                <a:lnTo>
                  <a:pt x="581457" y="1485900"/>
                </a:lnTo>
                <a:lnTo>
                  <a:pt x="591458" y="1447800"/>
                </a:lnTo>
                <a:lnTo>
                  <a:pt x="598591" y="1409700"/>
                </a:lnTo>
                <a:lnTo>
                  <a:pt x="600140" y="1397000"/>
                </a:lnTo>
                <a:lnTo>
                  <a:pt x="601351" y="1384300"/>
                </a:lnTo>
                <a:lnTo>
                  <a:pt x="602209" y="1371600"/>
                </a:lnTo>
                <a:lnTo>
                  <a:pt x="602698" y="1371600"/>
                </a:lnTo>
                <a:lnTo>
                  <a:pt x="595852" y="1295400"/>
                </a:lnTo>
                <a:lnTo>
                  <a:pt x="574267" y="1244600"/>
                </a:lnTo>
                <a:lnTo>
                  <a:pt x="545611" y="1206500"/>
                </a:lnTo>
                <a:lnTo>
                  <a:pt x="517554" y="1181100"/>
                </a:lnTo>
                <a:lnTo>
                  <a:pt x="498826" y="1155700"/>
                </a:lnTo>
                <a:lnTo>
                  <a:pt x="484490" y="1143000"/>
                </a:lnTo>
                <a:lnTo>
                  <a:pt x="475962" y="1117600"/>
                </a:lnTo>
                <a:lnTo>
                  <a:pt x="474657" y="1092200"/>
                </a:lnTo>
                <a:lnTo>
                  <a:pt x="482353" y="1066800"/>
                </a:lnTo>
                <a:lnTo>
                  <a:pt x="497982" y="1054100"/>
                </a:lnTo>
                <a:lnTo>
                  <a:pt x="520849" y="1041400"/>
                </a:lnTo>
                <a:lnTo>
                  <a:pt x="550259" y="1041400"/>
                </a:lnTo>
                <a:lnTo>
                  <a:pt x="572180" y="1054100"/>
                </a:lnTo>
                <a:lnTo>
                  <a:pt x="597885" y="1054100"/>
                </a:lnTo>
                <a:lnTo>
                  <a:pt x="626351" y="1066800"/>
                </a:lnTo>
                <a:lnTo>
                  <a:pt x="656558" y="1066800"/>
                </a:lnTo>
                <a:lnTo>
                  <a:pt x="691505" y="1092200"/>
                </a:lnTo>
                <a:lnTo>
                  <a:pt x="720656" y="1104900"/>
                </a:lnTo>
                <a:lnTo>
                  <a:pt x="741793" y="1104900"/>
                </a:lnTo>
                <a:lnTo>
                  <a:pt x="752697" y="1117600"/>
                </a:lnTo>
                <a:lnTo>
                  <a:pt x="842882" y="1117600"/>
                </a:lnTo>
                <a:lnTo>
                  <a:pt x="843660" y="1130300"/>
                </a:lnTo>
                <a:lnTo>
                  <a:pt x="841675" y="1155700"/>
                </a:lnTo>
                <a:lnTo>
                  <a:pt x="835411" y="1168400"/>
                </a:lnTo>
                <a:lnTo>
                  <a:pt x="824130" y="1181100"/>
                </a:lnTo>
                <a:lnTo>
                  <a:pt x="649764" y="1181100"/>
                </a:lnTo>
                <a:lnTo>
                  <a:pt x="671747" y="1219200"/>
                </a:lnTo>
                <a:lnTo>
                  <a:pt x="689526" y="1257300"/>
                </a:lnTo>
                <a:lnTo>
                  <a:pt x="700819" y="1308100"/>
                </a:lnTo>
                <a:lnTo>
                  <a:pt x="703346" y="1371600"/>
                </a:lnTo>
                <a:lnTo>
                  <a:pt x="702652" y="1384300"/>
                </a:lnTo>
                <a:lnTo>
                  <a:pt x="698374" y="1422400"/>
                </a:lnTo>
                <a:lnTo>
                  <a:pt x="690755" y="1460500"/>
                </a:lnTo>
                <a:lnTo>
                  <a:pt x="680143" y="1511300"/>
                </a:lnTo>
                <a:lnTo>
                  <a:pt x="666945" y="1549400"/>
                </a:lnTo>
                <a:lnTo>
                  <a:pt x="651567" y="1612900"/>
                </a:lnTo>
                <a:lnTo>
                  <a:pt x="634416" y="1663700"/>
                </a:lnTo>
                <a:lnTo>
                  <a:pt x="615897" y="1714500"/>
                </a:lnTo>
                <a:lnTo>
                  <a:pt x="596419" y="1765300"/>
                </a:lnTo>
                <a:lnTo>
                  <a:pt x="576386" y="1816100"/>
                </a:lnTo>
                <a:lnTo>
                  <a:pt x="550085" y="1879600"/>
                </a:lnTo>
                <a:lnTo>
                  <a:pt x="522945" y="1930400"/>
                </a:lnTo>
                <a:lnTo>
                  <a:pt x="495657" y="1981200"/>
                </a:lnTo>
                <a:close/>
              </a:path>
              <a:path w="1441450" h="3644900">
                <a:moveTo>
                  <a:pt x="0" y="2463800"/>
                </a:moveTo>
                <a:lnTo>
                  <a:pt x="0" y="2362200"/>
                </a:lnTo>
                <a:lnTo>
                  <a:pt x="1411" y="2362200"/>
                </a:lnTo>
                <a:lnTo>
                  <a:pt x="51719" y="2349500"/>
                </a:lnTo>
                <a:lnTo>
                  <a:pt x="244908" y="2298700"/>
                </a:lnTo>
                <a:lnTo>
                  <a:pt x="290942" y="2273300"/>
                </a:lnTo>
                <a:lnTo>
                  <a:pt x="335970" y="2260600"/>
                </a:lnTo>
                <a:lnTo>
                  <a:pt x="379942" y="2235200"/>
                </a:lnTo>
                <a:lnTo>
                  <a:pt x="422807" y="2209800"/>
                </a:lnTo>
                <a:lnTo>
                  <a:pt x="464515" y="2184400"/>
                </a:lnTo>
                <a:lnTo>
                  <a:pt x="505015" y="2159000"/>
                </a:lnTo>
                <a:lnTo>
                  <a:pt x="544258" y="2133600"/>
                </a:lnTo>
                <a:lnTo>
                  <a:pt x="582192" y="2095500"/>
                </a:lnTo>
                <a:lnTo>
                  <a:pt x="618767" y="2070100"/>
                </a:lnTo>
                <a:lnTo>
                  <a:pt x="653933" y="2032000"/>
                </a:lnTo>
                <a:lnTo>
                  <a:pt x="686803" y="2006600"/>
                </a:lnTo>
                <a:lnTo>
                  <a:pt x="718239" y="1968500"/>
                </a:lnTo>
                <a:lnTo>
                  <a:pt x="748195" y="1930400"/>
                </a:lnTo>
                <a:lnTo>
                  <a:pt x="776622" y="1892300"/>
                </a:lnTo>
                <a:lnTo>
                  <a:pt x="803476" y="1854200"/>
                </a:lnTo>
                <a:lnTo>
                  <a:pt x="828709" y="1816100"/>
                </a:lnTo>
                <a:lnTo>
                  <a:pt x="852274" y="1765300"/>
                </a:lnTo>
                <a:lnTo>
                  <a:pt x="874126" y="1727200"/>
                </a:lnTo>
                <a:lnTo>
                  <a:pt x="894216" y="1676400"/>
                </a:lnTo>
                <a:lnTo>
                  <a:pt x="912499" y="1638300"/>
                </a:lnTo>
                <a:lnTo>
                  <a:pt x="928929" y="1587500"/>
                </a:lnTo>
                <a:lnTo>
                  <a:pt x="943457" y="1549400"/>
                </a:lnTo>
                <a:lnTo>
                  <a:pt x="956038" y="1498600"/>
                </a:lnTo>
                <a:lnTo>
                  <a:pt x="966625" y="1447800"/>
                </a:lnTo>
                <a:lnTo>
                  <a:pt x="975172" y="1397000"/>
                </a:lnTo>
                <a:lnTo>
                  <a:pt x="981631" y="1346200"/>
                </a:lnTo>
                <a:lnTo>
                  <a:pt x="985956" y="1295400"/>
                </a:lnTo>
                <a:lnTo>
                  <a:pt x="908323" y="1193800"/>
                </a:lnTo>
                <a:lnTo>
                  <a:pt x="842103" y="1104900"/>
                </a:lnTo>
                <a:lnTo>
                  <a:pt x="956319" y="1104900"/>
                </a:lnTo>
                <a:lnTo>
                  <a:pt x="984937" y="1143000"/>
                </a:lnTo>
                <a:lnTo>
                  <a:pt x="1086004" y="1143000"/>
                </a:lnTo>
                <a:lnTo>
                  <a:pt x="1088316" y="1181100"/>
                </a:lnTo>
                <a:lnTo>
                  <a:pt x="1089353" y="1231900"/>
                </a:lnTo>
                <a:lnTo>
                  <a:pt x="1088316" y="1282700"/>
                </a:lnTo>
                <a:lnTo>
                  <a:pt x="1085231" y="1333500"/>
                </a:lnTo>
                <a:lnTo>
                  <a:pt x="1080140" y="1384300"/>
                </a:lnTo>
                <a:lnTo>
                  <a:pt x="1073081" y="1422400"/>
                </a:lnTo>
                <a:lnTo>
                  <a:pt x="1064095" y="1473200"/>
                </a:lnTo>
                <a:lnTo>
                  <a:pt x="1053222" y="1524000"/>
                </a:lnTo>
                <a:lnTo>
                  <a:pt x="1040503" y="1574800"/>
                </a:lnTo>
                <a:lnTo>
                  <a:pt x="1025976" y="1625600"/>
                </a:lnTo>
                <a:lnTo>
                  <a:pt x="1009682" y="1663700"/>
                </a:lnTo>
                <a:lnTo>
                  <a:pt x="991662" y="1714500"/>
                </a:lnTo>
                <a:lnTo>
                  <a:pt x="971955" y="1752600"/>
                </a:lnTo>
                <a:lnTo>
                  <a:pt x="950602" y="1803400"/>
                </a:lnTo>
                <a:lnTo>
                  <a:pt x="927641" y="1841500"/>
                </a:lnTo>
                <a:lnTo>
                  <a:pt x="903115" y="1879600"/>
                </a:lnTo>
                <a:lnTo>
                  <a:pt x="877062" y="1917700"/>
                </a:lnTo>
                <a:lnTo>
                  <a:pt x="849523" y="1955800"/>
                </a:lnTo>
                <a:lnTo>
                  <a:pt x="820537" y="1993900"/>
                </a:lnTo>
                <a:lnTo>
                  <a:pt x="790146" y="2032000"/>
                </a:lnTo>
                <a:lnTo>
                  <a:pt x="758388" y="2070100"/>
                </a:lnTo>
                <a:lnTo>
                  <a:pt x="725304" y="2108200"/>
                </a:lnTo>
                <a:lnTo>
                  <a:pt x="690929" y="2133600"/>
                </a:lnTo>
                <a:lnTo>
                  <a:pt x="655308" y="2171700"/>
                </a:lnTo>
                <a:lnTo>
                  <a:pt x="618480" y="2197100"/>
                </a:lnTo>
                <a:lnTo>
                  <a:pt x="580486" y="2235200"/>
                </a:lnTo>
                <a:lnTo>
                  <a:pt x="541364" y="2260600"/>
                </a:lnTo>
                <a:lnTo>
                  <a:pt x="501156" y="2286000"/>
                </a:lnTo>
                <a:lnTo>
                  <a:pt x="459901" y="2311400"/>
                </a:lnTo>
                <a:lnTo>
                  <a:pt x="417639" y="2336800"/>
                </a:lnTo>
                <a:lnTo>
                  <a:pt x="374409" y="2349500"/>
                </a:lnTo>
                <a:lnTo>
                  <a:pt x="330252" y="2374900"/>
                </a:lnTo>
                <a:lnTo>
                  <a:pt x="239317" y="2400300"/>
                </a:lnTo>
                <a:lnTo>
                  <a:pt x="192618" y="2425700"/>
                </a:lnTo>
                <a:lnTo>
                  <a:pt x="145151" y="2438400"/>
                </a:lnTo>
                <a:lnTo>
                  <a:pt x="96957" y="2438400"/>
                </a:lnTo>
                <a:lnTo>
                  <a:pt x="0" y="2463800"/>
                </a:lnTo>
                <a:close/>
              </a:path>
              <a:path w="1441450" h="3644900">
                <a:moveTo>
                  <a:pt x="793059" y="1193800"/>
                </a:moveTo>
                <a:lnTo>
                  <a:pt x="702185" y="1193800"/>
                </a:lnTo>
                <a:lnTo>
                  <a:pt x="649764" y="1181100"/>
                </a:lnTo>
                <a:lnTo>
                  <a:pt x="824130" y="1181100"/>
                </a:lnTo>
                <a:lnTo>
                  <a:pt x="793059" y="1193800"/>
                </a:lnTo>
                <a:close/>
              </a:path>
              <a:path w="1441450" h="3644900">
                <a:moveTo>
                  <a:pt x="419828" y="2082800"/>
                </a:moveTo>
                <a:lnTo>
                  <a:pt x="392601" y="2082800"/>
                </a:lnTo>
                <a:lnTo>
                  <a:pt x="364789" y="2070100"/>
                </a:lnTo>
                <a:lnTo>
                  <a:pt x="326018" y="2006600"/>
                </a:lnTo>
                <a:lnTo>
                  <a:pt x="312591" y="1955800"/>
                </a:lnTo>
                <a:lnTo>
                  <a:pt x="301494" y="1905000"/>
                </a:lnTo>
                <a:lnTo>
                  <a:pt x="291490" y="1841500"/>
                </a:lnTo>
                <a:lnTo>
                  <a:pt x="282198" y="1790700"/>
                </a:lnTo>
                <a:lnTo>
                  <a:pt x="272463" y="1727200"/>
                </a:lnTo>
                <a:lnTo>
                  <a:pt x="261980" y="1689100"/>
                </a:lnTo>
                <a:lnTo>
                  <a:pt x="250447" y="1651000"/>
                </a:lnTo>
                <a:lnTo>
                  <a:pt x="224701" y="1612900"/>
                </a:lnTo>
                <a:lnTo>
                  <a:pt x="187828" y="1574800"/>
                </a:lnTo>
                <a:lnTo>
                  <a:pt x="145205" y="1549400"/>
                </a:lnTo>
                <a:lnTo>
                  <a:pt x="102208" y="1536700"/>
                </a:lnTo>
                <a:lnTo>
                  <a:pt x="86067" y="1524000"/>
                </a:lnTo>
                <a:lnTo>
                  <a:pt x="70565" y="1511300"/>
                </a:lnTo>
                <a:lnTo>
                  <a:pt x="55683" y="1511300"/>
                </a:lnTo>
                <a:lnTo>
                  <a:pt x="12800" y="1473200"/>
                </a:lnTo>
                <a:lnTo>
                  <a:pt x="0" y="1460500"/>
                </a:lnTo>
                <a:lnTo>
                  <a:pt x="0" y="1270000"/>
                </a:lnTo>
                <a:lnTo>
                  <a:pt x="1884" y="1270000"/>
                </a:lnTo>
                <a:lnTo>
                  <a:pt x="19535" y="1308100"/>
                </a:lnTo>
                <a:lnTo>
                  <a:pt x="38864" y="1346200"/>
                </a:lnTo>
                <a:lnTo>
                  <a:pt x="58849" y="1371600"/>
                </a:lnTo>
                <a:lnTo>
                  <a:pt x="78346" y="1397000"/>
                </a:lnTo>
                <a:lnTo>
                  <a:pt x="96217" y="1409700"/>
                </a:lnTo>
                <a:lnTo>
                  <a:pt x="106372" y="1422400"/>
                </a:lnTo>
                <a:lnTo>
                  <a:pt x="118557" y="1422400"/>
                </a:lnTo>
                <a:lnTo>
                  <a:pt x="132311" y="1435100"/>
                </a:lnTo>
                <a:lnTo>
                  <a:pt x="147174" y="1447800"/>
                </a:lnTo>
                <a:lnTo>
                  <a:pt x="190604" y="1460500"/>
                </a:lnTo>
                <a:lnTo>
                  <a:pt x="235005" y="1485900"/>
                </a:lnTo>
                <a:lnTo>
                  <a:pt x="277287" y="1524000"/>
                </a:lnTo>
                <a:lnTo>
                  <a:pt x="314357" y="1562100"/>
                </a:lnTo>
                <a:lnTo>
                  <a:pt x="343127" y="1612900"/>
                </a:lnTo>
                <a:lnTo>
                  <a:pt x="357537" y="1651000"/>
                </a:lnTo>
                <a:lnTo>
                  <a:pt x="369879" y="1701800"/>
                </a:lnTo>
                <a:lnTo>
                  <a:pt x="380797" y="1765300"/>
                </a:lnTo>
                <a:lnTo>
                  <a:pt x="390934" y="1828800"/>
                </a:lnTo>
                <a:lnTo>
                  <a:pt x="397322" y="1879600"/>
                </a:lnTo>
                <a:lnTo>
                  <a:pt x="400160" y="1917700"/>
                </a:lnTo>
                <a:lnTo>
                  <a:pt x="401782" y="1955800"/>
                </a:lnTo>
                <a:lnTo>
                  <a:pt x="404522" y="1981200"/>
                </a:lnTo>
                <a:lnTo>
                  <a:pt x="495657" y="1981200"/>
                </a:lnTo>
                <a:lnTo>
                  <a:pt x="468913" y="2032000"/>
                </a:lnTo>
                <a:lnTo>
                  <a:pt x="443406" y="2057400"/>
                </a:lnTo>
                <a:lnTo>
                  <a:pt x="419828" y="2082800"/>
                </a:lnTo>
                <a:close/>
              </a:path>
              <a:path w="1441450" h="3644900">
                <a:moveTo>
                  <a:pt x="179193" y="3644900"/>
                </a:moveTo>
                <a:lnTo>
                  <a:pt x="132990" y="3644900"/>
                </a:lnTo>
                <a:lnTo>
                  <a:pt x="119101" y="3632200"/>
                </a:lnTo>
                <a:lnTo>
                  <a:pt x="109191" y="3619500"/>
                </a:lnTo>
                <a:lnTo>
                  <a:pt x="106316" y="3594100"/>
                </a:lnTo>
                <a:lnTo>
                  <a:pt x="138743" y="3022600"/>
                </a:lnTo>
                <a:lnTo>
                  <a:pt x="144979" y="2959100"/>
                </a:lnTo>
                <a:lnTo>
                  <a:pt x="157276" y="2908300"/>
                </a:lnTo>
                <a:lnTo>
                  <a:pt x="175470" y="2857500"/>
                </a:lnTo>
                <a:lnTo>
                  <a:pt x="199396" y="2819400"/>
                </a:lnTo>
                <a:lnTo>
                  <a:pt x="228890" y="2768600"/>
                </a:lnTo>
                <a:lnTo>
                  <a:pt x="262842" y="2730500"/>
                </a:lnTo>
                <a:lnTo>
                  <a:pt x="301671" y="2705100"/>
                </a:lnTo>
                <a:lnTo>
                  <a:pt x="345228" y="2667000"/>
                </a:lnTo>
                <a:lnTo>
                  <a:pt x="393366" y="2641600"/>
                </a:lnTo>
                <a:lnTo>
                  <a:pt x="445936" y="2628900"/>
                </a:lnTo>
                <a:lnTo>
                  <a:pt x="468676" y="2616200"/>
                </a:lnTo>
                <a:lnTo>
                  <a:pt x="489504" y="2616200"/>
                </a:lnTo>
                <a:lnTo>
                  <a:pt x="508353" y="2603500"/>
                </a:lnTo>
                <a:lnTo>
                  <a:pt x="525151" y="2603500"/>
                </a:lnTo>
                <a:lnTo>
                  <a:pt x="538812" y="2590800"/>
                </a:lnTo>
                <a:lnTo>
                  <a:pt x="549757" y="2590800"/>
                </a:lnTo>
                <a:lnTo>
                  <a:pt x="557958" y="2578100"/>
                </a:lnTo>
                <a:lnTo>
                  <a:pt x="564527" y="2578100"/>
                </a:lnTo>
                <a:lnTo>
                  <a:pt x="804735" y="2273300"/>
                </a:lnTo>
                <a:lnTo>
                  <a:pt x="847433" y="2222500"/>
                </a:lnTo>
                <a:lnTo>
                  <a:pt x="890764" y="2184400"/>
                </a:lnTo>
                <a:lnTo>
                  <a:pt x="975275" y="2159000"/>
                </a:lnTo>
                <a:lnTo>
                  <a:pt x="1014431" y="2146300"/>
                </a:lnTo>
                <a:lnTo>
                  <a:pt x="1130674" y="1612900"/>
                </a:lnTo>
                <a:lnTo>
                  <a:pt x="1157515" y="1562100"/>
                </a:lnTo>
                <a:lnTo>
                  <a:pt x="1205411" y="1536700"/>
                </a:lnTo>
                <a:lnTo>
                  <a:pt x="1224038" y="1524000"/>
                </a:lnTo>
                <a:lnTo>
                  <a:pt x="1344224" y="1524000"/>
                </a:lnTo>
                <a:lnTo>
                  <a:pt x="1362451" y="1536700"/>
                </a:lnTo>
                <a:lnTo>
                  <a:pt x="1389754" y="1549400"/>
                </a:lnTo>
                <a:lnTo>
                  <a:pt x="1412254" y="1574800"/>
                </a:lnTo>
                <a:lnTo>
                  <a:pt x="1428668" y="1600200"/>
                </a:lnTo>
                <a:lnTo>
                  <a:pt x="1433190" y="1612900"/>
                </a:lnTo>
                <a:lnTo>
                  <a:pt x="1270352" y="1612900"/>
                </a:lnTo>
                <a:lnTo>
                  <a:pt x="1260730" y="1625600"/>
                </a:lnTo>
                <a:lnTo>
                  <a:pt x="1230365" y="1625600"/>
                </a:lnTo>
                <a:lnTo>
                  <a:pt x="1229315" y="1638300"/>
                </a:lnTo>
                <a:lnTo>
                  <a:pt x="1108531" y="2197100"/>
                </a:lnTo>
                <a:lnTo>
                  <a:pt x="1108346" y="2197100"/>
                </a:lnTo>
                <a:lnTo>
                  <a:pt x="1119207" y="2209800"/>
                </a:lnTo>
                <a:lnTo>
                  <a:pt x="1128624" y="2222500"/>
                </a:lnTo>
                <a:lnTo>
                  <a:pt x="1136518" y="2235200"/>
                </a:lnTo>
                <a:lnTo>
                  <a:pt x="1142811" y="2247900"/>
                </a:lnTo>
                <a:lnTo>
                  <a:pt x="1009644" y="2247900"/>
                </a:lnTo>
                <a:lnTo>
                  <a:pt x="982931" y="2260600"/>
                </a:lnTo>
                <a:lnTo>
                  <a:pt x="952472" y="2273300"/>
                </a:lnTo>
                <a:lnTo>
                  <a:pt x="919198" y="2298700"/>
                </a:lnTo>
                <a:lnTo>
                  <a:pt x="884043" y="2336800"/>
                </a:lnTo>
                <a:lnTo>
                  <a:pt x="642568" y="2641600"/>
                </a:lnTo>
                <a:lnTo>
                  <a:pt x="639727" y="2641600"/>
                </a:lnTo>
                <a:lnTo>
                  <a:pt x="627675" y="2654300"/>
                </a:lnTo>
                <a:lnTo>
                  <a:pt x="611967" y="2667000"/>
                </a:lnTo>
                <a:lnTo>
                  <a:pt x="592837" y="2679700"/>
                </a:lnTo>
                <a:lnTo>
                  <a:pt x="570518" y="2692400"/>
                </a:lnTo>
                <a:lnTo>
                  <a:pt x="549622" y="2705100"/>
                </a:lnTo>
                <a:lnTo>
                  <a:pt x="526290" y="2705100"/>
                </a:lnTo>
                <a:lnTo>
                  <a:pt x="500636" y="2717800"/>
                </a:lnTo>
                <a:lnTo>
                  <a:pt x="472774" y="2730500"/>
                </a:lnTo>
                <a:lnTo>
                  <a:pt x="423026" y="2743200"/>
                </a:lnTo>
                <a:lnTo>
                  <a:pt x="378800" y="2768600"/>
                </a:lnTo>
                <a:lnTo>
                  <a:pt x="340301" y="2794000"/>
                </a:lnTo>
                <a:lnTo>
                  <a:pt x="307735" y="2832100"/>
                </a:lnTo>
                <a:lnTo>
                  <a:pt x="280465" y="2870200"/>
                </a:lnTo>
                <a:lnTo>
                  <a:pt x="259820" y="2921000"/>
                </a:lnTo>
                <a:lnTo>
                  <a:pt x="246031" y="2971800"/>
                </a:lnTo>
                <a:lnTo>
                  <a:pt x="239329" y="3022600"/>
                </a:lnTo>
                <a:lnTo>
                  <a:pt x="206871" y="3606800"/>
                </a:lnTo>
                <a:lnTo>
                  <a:pt x="201869" y="3619500"/>
                </a:lnTo>
                <a:lnTo>
                  <a:pt x="190225" y="3632200"/>
                </a:lnTo>
                <a:lnTo>
                  <a:pt x="179193" y="3644900"/>
                </a:lnTo>
                <a:close/>
              </a:path>
              <a:path w="1441450" h="3644900">
                <a:moveTo>
                  <a:pt x="770277" y="3632200"/>
                </a:moveTo>
                <a:lnTo>
                  <a:pt x="731088" y="3632200"/>
                </a:lnTo>
                <a:lnTo>
                  <a:pt x="715313" y="3619500"/>
                </a:lnTo>
                <a:lnTo>
                  <a:pt x="704866" y="3606800"/>
                </a:lnTo>
                <a:lnTo>
                  <a:pt x="701339" y="3581400"/>
                </a:lnTo>
                <a:lnTo>
                  <a:pt x="701629" y="3568700"/>
                </a:lnTo>
                <a:lnTo>
                  <a:pt x="702645" y="3530600"/>
                </a:lnTo>
                <a:lnTo>
                  <a:pt x="704604" y="3479800"/>
                </a:lnTo>
                <a:lnTo>
                  <a:pt x="707725" y="3416300"/>
                </a:lnTo>
                <a:lnTo>
                  <a:pt x="712225" y="3352800"/>
                </a:lnTo>
                <a:lnTo>
                  <a:pt x="718322" y="3289300"/>
                </a:lnTo>
                <a:lnTo>
                  <a:pt x="726235" y="3213100"/>
                </a:lnTo>
                <a:lnTo>
                  <a:pt x="736181" y="3162300"/>
                </a:lnTo>
                <a:lnTo>
                  <a:pt x="748377" y="3124200"/>
                </a:lnTo>
                <a:lnTo>
                  <a:pt x="773768" y="3086100"/>
                </a:lnTo>
                <a:lnTo>
                  <a:pt x="794290" y="3073400"/>
                </a:lnTo>
                <a:lnTo>
                  <a:pt x="823035" y="3048000"/>
                </a:lnTo>
                <a:lnTo>
                  <a:pt x="858427" y="3009900"/>
                </a:lnTo>
                <a:lnTo>
                  <a:pt x="898893" y="2959100"/>
                </a:lnTo>
                <a:lnTo>
                  <a:pt x="942858" y="2921000"/>
                </a:lnTo>
                <a:lnTo>
                  <a:pt x="1034983" y="2819400"/>
                </a:lnTo>
                <a:lnTo>
                  <a:pt x="1079995" y="2755900"/>
                </a:lnTo>
                <a:lnTo>
                  <a:pt x="1121854" y="2705100"/>
                </a:lnTo>
                <a:lnTo>
                  <a:pt x="1158521" y="2654300"/>
                </a:lnTo>
                <a:lnTo>
                  <a:pt x="1188214" y="2616200"/>
                </a:lnTo>
                <a:lnTo>
                  <a:pt x="1209153" y="2578100"/>
                </a:lnTo>
                <a:lnTo>
                  <a:pt x="1219556" y="2552700"/>
                </a:lnTo>
                <a:lnTo>
                  <a:pt x="1224293" y="2527300"/>
                </a:lnTo>
                <a:lnTo>
                  <a:pt x="1230301" y="2501900"/>
                </a:lnTo>
                <a:lnTo>
                  <a:pt x="1237384" y="2463800"/>
                </a:lnTo>
                <a:lnTo>
                  <a:pt x="1245347" y="2413000"/>
                </a:lnTo>
                <a:lnTo>
                  <a:pt x="1253997" y="2362200"/>
                </a:lnTo>
                <a:lnTo>
                  <a:pt x="1263139" y="2311400"/>
                </a:lnTo>
                <a:lnTo>
                  <a:pt x="1272578" y="2260600"/>
                </a:lnTo>
                <a:lnTo>
                  <a:pt x="1282120" y="2197100"/>
                </a:lnTo>
                <a:lnTo>
                  <a:pt x="1291570" y="2133600"/>
                </a:lnTo>
                <a:lnTo>
                  <a:pt x="1300733" y="2070100"/>
                </a:lnTo>
                <a:lnTo>
                  <a:pt x="1309416" y="2006600"/>
                </a:lnTo>
                <a:lnTo>
                  <a:pt x="1317424" y="1955800"/>
                </a:lnTo>
                <a:lnTo>
                  <a:pt x="1325600" y="1892300"/>
                </a:lnTo>
                <a:lnTo>
                  <a:pt x="1332288" y="1828800"/>
                </a:lnTo>
                <a:lnTo>
                  <a:pt x="1337177" y="1765300"/>
                </a:lnTo>
                <a:lnTo>
                  <a:pt x="1339959" y="1714500"/>
                </a:lnTo>
                <a:lnTo>
                  <a:pt x="1340324" y="1676400"/>
                </a:lnTo>
                <a:lnTo>
                  <a:pt x="1337961" y="1651000"/>
                </a:lnTo>
                <a:lnTo>
                  <a:pt x="1336056" y="1638300"/>
                </a:lnTo>
                <a:lnTo>
                  <a:pt x="1326444" y="1638300"/>
                </a:lnTo>
                <a:lnTo>
                  <a:pt x="1319431" y="1625600"/>
                </a:lnTo>
                <a:lnTo>
                  <a:pt x="1290677" y="1625600"/>
                </a:lnTo>
                <a:lnTo>
                  <a:pt x="1280333" y="1612900"/>
                </a:lnTo>
                <a:lnTo>
                  <a:pt x="1433190" y="1612900"/>
                </a:lnTo>
                <a:lnTo>
                  <a:pt x="1437713" y="1625600"/>
                </a:lnTo>
                <a:lnTo>
                  <a:pt x="1440446" y="1663700"/>
                </a:lnTo>
                <a:lnTo>
                  <a:pt x="1440929" y="1701800"/>
                </a:lnTo>
                <a:lnTo>
                  <a:pt x="1439381" y="1739900"/>
                </a:lnTo>
                <a:lnTo>
                  <a:pt x="1436021" y="1790700"/>
                </a:lnTo>
                <a:lnTo>
                  <a:pt x="1431070" y="1841500"/>
                </a:lnTo>
                <a:lnTo>
                  <a:pt x="1424746" y="1905000"/>
                </a:lnTo>
                <a:lnTo>
                  <a:pt x="1417269" y="1968500"/>
                </a:lnTo>
                <a:lnTo>
                  <a:pt x="1409163" y="2032000"/>
                </a:lnTo>
                <a:lnTo>
                  <a:pt x="1400373" y="2082800"/>
                </a:lnTo>
                <a:lnTo>
                  <a:pt x="1391096" y="2146300"/>
                </a:lnTo>
                <a:lnTo>
                  <a:pt x="1381528" y="2209800"/>
                </a:lnTo>
                <a:lnTo>
                  <a:pt x="1371866" y="2273300"/>
                </a:lnTo>
                <a:lnTo>
                  <a:pt x="1362308" y="2324100"/>
                </a:lnTo>
                <a:lnTo>
                  <a:pt x="1353051" y="2387600"/>
                </a:lnTo>
                <a:lnTo>
                  <a:pt x="1344291" y="2438400"/>
                </a:lnTo>
                <a:lnTo>
                  <a:pt x="1336225" y="2476500"/>
                </a:lnTo>
                <a:lnTo>
                  <a:pt x="1329051" y="2514600"/>
                </a:lnTo>
                <a:lnTo>
                  <a:pt x="1322965" y="2552700"/>
                </a:lnTo>
                <a:lnTo>
                  <a:pt x="1308024" y="2603500"/>
                </a:lnTo>
                <a:lnTo>
                  <a:pt x="1289726" y="2641600"/>
                </a:lnTo>
                <a:lnTo>
                  <a:pt x="1264409" y="2679700"/>
                </a:lnTo>
                <a:lnTo>
                  <a:pt x="1233212" y="2730500"/>
                </a:lnTo>
                <a:lnTo>
                  <a:pt x="1197272" y="2781300"/>
                </a:lnTo>
                <a:lnTo>
                  <a:pt x="1157728" y="2819400"/>
                </a:lnTo>
                <a:lnTo>
                  <a:pt x="1115156" y="2870200"/>
                </a:lnTo>
                <a:lnTo>
                  <a:pt x="1026260" y="2971800"/>
                </a:lnTo>
                <a:lnTo>
                  <a:pt x="982546" y="3022600"/>
                </a:lnTo>
                <a:lnTo>
                  <a:pt x="941060" y="3060700"/>
                </a:lnTo>
                <a:lnTo>
                  <a:pt x="903108" y="3098800"/>
                </a:lnTo>
                <a:lnTo>
                  <a:pt x="869995" y="3136900"/>
                </a:lnTo>
                <a:lnTo>
                  <a:pt x="843024" y="3162300"/>
                </a:lnTo>
                <a:lnTo>
                  <a:pt x="812734" y="3187700"/>
                </a:lnTo>
                <a:lnTo>
                  <a:pt x="809763" y="3251200"/>
                </a:lnTo>
                <a:lnTo>
                  <a:pt x="807974" y="3314700"/>
                </a:lnTo>
                <a:lnTo>
                  <a:pt x="806179" y="3390900"/>
                </a:lnTo>
                <a:lnTo>
                  <a:pt x="804526" y="3454400"/>
                </a:lnTo>
                <a:lnTo>
                  <a:pt x="803162" y="3517900"/>
                </a:lnTo>
                <a:lnTo>
                  <a:pt x="801894" y="3581400"/>
                </a:lnTo>
                <a:lnTo>
                  <a:pt x="797570" y="3606800"/>
                </a:lnTo>
                <a:lnTo>
                  <a:pt x="786483" y="3619500"/>
                </a:lnTo>
                <a:lnTo>
                  <a:pt x="770277" y="3632200"/>
                </a:lnTo>
                <a:close/>
              </a:path>
              <a:path w="1441450" h="3644900">
                <a:moveTo>
                  <a:pt x="722486" y="2882900"/>
                </a:moveTo>
                <a:lnTo>
                  <a:pt x="703335" y="2882900"/>
                </a:lnTo>
                <a:lnTo>
                  <a:pt x="685835" y="2870200"/>
                </a:lnTo>
                <a:lnTo>
                  <a:pt x="673397" y="2857500"/>
                </a:lnTo>
                <a:lnTo>
                  <a:pt x="668093" y="2832100"/>
                </a:lnTo>
                <a:lnTo>
                  <a:pt x="670131" y="2819400"/>
                </a:lnTo>
                <a:lnTo>
                  <a:pt x="679721" y="2794000"/>
                </a:lnTo>
                <a:lnTo>
                  <a:pt x="1000966" y="2413000"/>
                </a:lnTo>
                <a:lnTo>
                  <a:pt x="1028619" y="2374900"/>
                </a:lnTo>
                <a:lnTo>
                  <a:pt x="1044723" y="2336800"/>
                </a:lnTo>
                <a:lnTo>
                  <a:pt x="1050445" y="2311400"/>
                </a:lnTo>
                <a:lnTo>
                  <a:pt x="1046950" y="2286000"/>
                </a:lnTo>
                <a:lnTo>
                  <a:pt x="1044345" y="2273300"/>
                </a:lnTo>
                <a:lnTo>
                  <a:pt x="1041094" y="2273300"/>
                </a:lnTo>
                <a:lnTo>
                  <a:pt x="1037235" y="2260600"/>
                </a:lnTo>
                <a:lnTo>
                  <a:pt x="1026753" y="2260600"/>
                </a:lnTo>
                <a:lnTo>
                  <a:pt x="1018878" y="2247900"/>
                </a:lnTo>
                <a:lnTo>
                  <a:pt x="1142811" y="2247900"/>
                </a:lnTo>
                <a:lnTo>
                  <a:pt x="1150462" y="2286000"/>
                </a:lnTo>
                <a:lnTo>
                  <a:pt x="1148823" y="2336800"/>
                </a:lnTo>
                <a:lnTo>
                  <a:pt x="1136861" y="2387600"/>
                </a:lnTo>
                <a:lnTo>
                  <a:pt x="1113542" y="2425700"/>
                </a:lnTo>
                <a:lnTo>
                  <a:pt x="1077833" y="2476500"/>
                </a:lnTo>
                <a:lnTo>
                  <a:pt x="756588" y="2857500"/>
                </a:lnTo>
                <a:lnTo>
                  <a:pt x="740999" y="2870200"/>
                </a:lnTo>
                <a:lnTo>
                  <a:pt x="722486" y="2882900"/>
                </a:lnTo>
                <a:close/>
              </a:path>
            </a:pathLst>
          </a:custGeom>
          <a:solidFill>
            <a:srgbClr val="25F6B1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13421" y="10947742"/>
            <a:ext cx="1492250" cy="3402965"/>
          </a:xfrm>
          <a:custGeom>
            <a:avLst/>
            <a:gdLst/>
            <a:ahLst/>
            <a:cxnLst/>
            <a:rect l="l" t="t" r="r" b="b"/>
            <a:pathLst>
              <a:path w="1492250" h="3402965">
                <a:moveTo>
                  <a:pt x="1491767" y="2636037"/>
                </a:moveTo>
                <a:lnTo>
                  <a:pt x="1042301" y="2636037"/>
                </a:lnTo>
                <a:lnTo>
                  <a:pt x="1032217" y="2637193"/>
                </a:lnTo>
                <a:lnTo>
                  <a:pt x="1022121" y="2640241"/>
                </a:lnTo>
                <a:lnTo>
                  <a:pt x="1012037" y="2644546"/>
                </a:lnTo>
                <a:lnTo>
                  <a:pt x="1001953" y="2649486"/>
                </a:lnTo>
                <a:lnTo>
                  <a:pt x="262255" y="3194177"/>
                </a:lnTo>
                <a:lnTo>
                  <a:pt x="410197" y="2723451"/>
                </a:lnTo>
                <a:lnTo>
                  <a:pt x="412927" y="2708325"/>
                </a:lnTo>
                <a:lnTo>
                  <a:pt x="411873" y="2693187"/>
                </a:lnTo>
                <a:lnTo>
                  <a:pt x="408305" y="2678061"/>
                </a:lnTo>
                <a:lnTo>
                  <a:pt x="379095" y="2641917"/>
                </a:lnTo>
                <a:lnTo>
                  <a:pt x="349669" y="2636037"/>
                </a:lnTo>
                <a:lnTo>
                  <a:pt x="134480" y="2636037"/>
                </a:lnTo>
                <a:lnTo>
                  <a:pt x="134480" y="1116279"/>
                </a:lnTo>
                <a:lnTo>
                  <a:pt x="129654" y="1088758"/>
                </a:lnTo>
                <a:lnTo>
                  <a:pt x="115989" y="1067523"/>
                </a:lnTo>
                <a:lnTo>
                  <a:pt x="94767" y="1053871"/>
                </a:lnTo>
                <a:lnTo>
                  <a:pt x="67246" y="1049032"/>
                </a:lnTo>
                <a:lnTo>
                  <a:pt x="39712" y="1053871"/>
                </a:lnTo>
                <a:lnTo>
                  <a:pt x="18491" y="1067523"/>
                </a:lnTo>
                <a:lnTo>
                  <a:pt x="4826" y="1088758"/>
                </a:lnTo>
                <a:lnTo>
                  <a:pt x="0" y="1116279"/>
                </a:lnTo>
                <a:lnTo>
                  <a:pt x="0" y="2703284"/>
                </a:lnTo>
                <a:lnTo>
                  <a:pt x="4826" y="2730804"/>
                </a:lnTo>
                <a:lnTo>
                  <a:pt x="18491" y="2752026"/>
                </a:lnTo>
                <a:lnTo>
                  <a:pt x="39712" y="2765691"/>
                </a:lnTo>
                <a:lnTo>
                  <a:pt x="67246" y="2770517"/>
                </a:lnTo>
                <a:lnTo>
                  <a:pt x="262255" y="2770517"/>
                </a:lnTo>
                <a:lnTo>
                  <a:pt x="73964" y="3342106"/>
                </a:lnTo>
                <a:lnTo>
                  <a:pt x="71551" y="3363125"/>
                </a:lnTo>
                <a:lnTo>
                  <a:pt x="74803" y="3384143"/>
                </a:lnTo>
                <a:lnTo>
                  <a:pt x="84366" y="3402634"/>
                </a:lnTo>
                <a:lnTo>
                  <a:pt x="84721" y="3402927"/>
                </a:lnTo>
                <a:lnTo>
                  <a:pt x="199453" y="3402927"/>
                </a:lnTo>
                <a:lnTo>
                  <a:pt x="483539" y="3194177"/>
                </a:lnTo>
                <a:lnTo>
                  <a:pt x="1069200" y="2763799"/>
                </a:lnTo>
                <a:lnTo>
                  <a:pt x="1491767" y="2763799"/>
                </a:lnTo>
                <a:lnTo>
                  <a:pt x="1491767" y="2636037"/>
                </a:lnTo>
                <a:close/>
              </a:path>
              <a:path w="1492250" h="3402965">
                <a:moveTo>
                  <a:pt x="1491767" y="579361"/>
                </a:moveTo>
                <a:lnTo>
                  <a:pt x="1418005" y="580263"/>
                </a:lnTo>
                <a:lnTo>
                  <a:pt x="1371130" y="585978"/>
                </a:lnTo>
                <a:lnTo>
                  <a:pt x="1325460" y="595337"/>
                </a:lnTo>
                <a:lnTo>
                  <a:pt x="1281163" y="608177"/>
                </a:lnTo>
                <a:lnTo>
                  <a:pt x="1238364" y="624344"/>
                </a:lnTo>
                <a:lnTo>
                  <a:pt x="1197229" y="643674"/>
                </a:lnTo>
                <a:lnTo>
                  <a:pt x="1157922" y="666051"/>
                </a:lnTo>
                <a:lnTo>
                  <a:pt x="1120571" y="691286"/>
                </a:lnTo>
                <a:lnTo>
                  <a:pt x="1085342" y="719251"/>
                </a:lnTo>
                <a:lnTo>
                  <a:pt x="1052385" y="749795"/>
                </a:lnTo>
                <a:lnTo>
                  <a:pt x="1021854" y="782751"/>
                </a:lnTo>
                <a:lnTo>
                  <a:pt x="993889" y="817981"/>
                </a:lnTo>
                <a:lnTo>
                  <a:pt x="968641" y="855332"/>
                </a:lnTo>
                <a:lnTo>
                  <a:pt x="946277" y="894638"/>
                </a:lnTo>
                <a:lnTo>
                  <a:pt x="926934" y="935774"/>
                </a:lnTo>
                <a:lnTo>
                  <a:pt x="910767" y="978560"/>
                </a:lnTo>
                <a:lnTo>
                  <a:pt x="897928" y="1022870"/>
                </a:lnTo>
                <a:lnTo>
                  <a:pt x="888580" y="1068539"/>
                </a:lnTo>
                <a:lnTo>
                  <a:pt x="882853" y="1115415"/>
                </a:lnTo>
                <a:lnTo>
                  <a:pt x="880910" y="1163358"/>
                </a:lnTo>
                <a:lnTo>
                  <a:pt x="882853" y="1211287"/>
                </a:lnTo>
                <a:lnTo>
                  <a:pt x="888580" y="1258176"/>
                </a:lnTo>
                <a:lnTo>
                  <a:pt x="897928" y="1303832"/>
                </a:lnTo>
                <a:lnTo>
                  <a:pt x="910767" y="1348143"/>
                </a:lnTo>
                <a:lnTo>
                  <a:pt x="926934" y="1390942"/>
                </a:lnTo>
                <a:lnTo>
                  <a:pt x="946277" y="1432064"/>
                </a:lnTo>
                <a:lnTo>
                  <a:pt x="968641" y="1471383"/>
                </a:lnTo>
                <a:lnTo>
                  <a:pt x="993889" y="1508721"/>
                </a:lnTo>
                <a:lnTo>
                  <a:pt x="1021854" y="1543951"/>
                </a:lnTo>
                <a:lnTo>
                  <a:pt x="1052385" y="1576908"/>
                </a:lnTo>
                <a:lnTo>
                  <a:pt x="1085342" y="1607451"/>
                </a:lnTo>
                <a:lnTo>
                  <a:pt x="1120571" y="1635417"/>
                </a:lnTo>
                <a:lnTo>
                  <a:pt x="1157922" y="1660664"/>
                </a:lnTo>
                <a:lnTo>
                  <a:pt x="1197229" y="1683029"/>
                </a:lnTo>
                <a:lnTo>
                  <a:pt x="1238364" y="1702371"/>
                </a:lnTo>
                <a:lnTo>
                  <a:pt x="1281163" y="1718538"/>
                </a:lnTo>
                <a:lnTo>
                  <a:pt x="1325460" y="1731365"/>
                </a:lnTo>
                <a:lnTo>
                  <a:pt x="1371130" y="1740725"/>
                </a:lnTo>
                <a:lnTo>
                  <a:pt x="1418005" y="1746453"/>
                </a:lnTo>
                <a:lnTo>
                  <a:pt x="1465948" y="1748396"/>
                </a:lnTo>
                <a:lnTo>
                  <a:pt x="1491767" y="1747342"/>
                </a:lnTo>
                <a:lnTo>
                  <a:pt x="1491767" y="1607172"/>
                </a:lnTo>
                <a:lnTo>
                  <a:pt x="1491767" y="1605788"/>
                </a:lnTo>
                <a:lnTo>
                  <a:pt x="1416862" y="1604530"/>
                </a:lnTo>
                <a:lnTo>
                  <a:pt x="1369301" y="1596783"/>
                </a:lnTo>
                <a:lnTo>
                  <a:pt x="1323543" y="1584198"/>
                </a:lnTo>
                <a:lnTo>
                  <a:pt x="1279880" y="1567065"/>
                </a:lnTo>
                <a:lnTo>
                  <a:pt x="1238554" y="1545653"/>
                </a:lnTo>
                <a:lnTo>
                  <a:pt x="1199870" y="1520240"/>
                </a:lnTo>
                <a:lnTo>
                  <a:pt x="1164094" y="1491094"/>
                </a:lnTo>
                <a:lnTo>
                  <a:pt x="1131481" y="1458493"/>
                </a:lnTo>
                <a:lnTo>
                  <a:pt x="1102334" y="1422704"/>
                </a:lnTo>
                <a:lnTo>
                  <a:pt x="1076921" y="1384020"/>
                </a:lnTo>
                <a:lnTo>
                  <a:pt x="1055509" y="1342707"/>
                </a:lnTo>
                <a:lnTo>
                  <a:pt x="1038377" y="1299032"/>
                </a:lnTo>
                <a:lnTo>
                  <a:pt x="1025791" y="1253274"/>
                </a:lnTo>
                <a:lnTo>
                  <a:pt x="1018044" y="1205712"/>
                </a:lnTo>
                <a:lnTo>
                  <a:pt x="1015403" y="1156627"/>
                </a:lnTo>
                <a:lnTo>
                  <a:pt x="1018044" y="1107541"/>
                </a:lnTo>
                <a:lnTo>
                  <a:pt x="1025791" y="1059980"/>
                </a:lnTo>
                <a:lnTo>
                  <a:pt x="1038377" y="1014234"/>
                </a:lnTo>
                <a:lnTo>
                  <a:pt x="1055509" y="970559"/>
                </a:lnTo>
                <a:lnTo>
                  <a:pt x="1076921" y="929233"/>
                </a:lnTo>
                <a:lnTo>
                  <a:pt x="1102334" y="890549"/>
                </a:lnTo>
                <a:lnTo>
                  <a:pt x="1131481" y="854773"/>
                </a:lnTo>
                <a:lnTo>
                  <a:pt x="1164094" y="822172"/>
                </a:lnTo>
                <a:lnTo>
                  <a:pt x="1199870" y="793013"/>
                </a:lnTo>
                <a:lnTo>
                  <a:pt x="1238554" y="767600"/>
                </a:lnTo>
                <a:lnTo>
                  <a:pt x="1279880" y="746188"/>
                </a:lnTo>
                <a:lnTo>
                  <a:pt x="1323543" y="729056"/>
                </a:lnTo>
                <a:lnTo>
                  <a:pt x="1369301" y="716470"/>
                </a:lnTo>
                <a:lnTo>
                  <a:pt x="1416862" y="708723"/>
                </a:lnTo>
                <a:lnTo>
                  <a:pt x="1465948" y="706081"/>
                </a:lnTo>
                <a:lnTo>
                  <a:pt x="1491767" y="707478"/>
                </a:lnTo>
                <a:lnTo>
                  <a:pt x="1491767" y="706081"/>
                </a:lnTo>
                <a:lnTo>
                  <a:pt x="1491767" y="579361"/>
                </a:lnTo>
                <a:close/>
              </a:path>
              <a:path w="1492250" h="3402965">
                <a:moveTo>
                  <a:pt x="1491767" y="0"/>
                </a:moveTo>
                <a:lnTo>
                  <a:pt x="1338186" y="0"/>
                </a:lnTo>
                <a:lnTo>
                  <a:pt x="1314437" y="4737"/>
                </a:lnTo>
                <a:lnTo>
                  <a:pt x="1294472" y="17653"/>
                </a:lnTo>
                <a:lnTo>
                  <a:pt x="1279550" y="36880"/>
                </a:lnTo>
                <a:lnTo>
                  <a:pt x="1270939" y="60528"/>
                </a:lnTo>
                <a:lnTo>
                  <a:pt x="1244041" y="275717"/>
                </a:lnTo>
                <a:lnTo>
                  <a:pt x="1200353" y="286956"/>
                </a:lnTo>
                <a:lnTo>
                  <a:pt x="1156868" y="300621"/>
                </a:lnTo>
                <a:lnTo>
                  <a:pt x="1113751" y="316903"/>
                </a:lnTo>
                <a:lnTo>
                  <a:pt x="1071194" y="335978"/>
                </a:lnTo>
                <a:lnTo>
                  <a:pt x="1029385" y="358051"/>
                </a:lnTo>
                <a:lnTo>
                  <a:pt x="988504" y="383311"/>
                </a:lnTo>
                <a:lnTo>
                  <a:pt x="813663" y="248818"/>
                </a:lnTo>
                <a:lnTo>
                  <a:pt x="791502" y="237566"/>
                </a:lnTo>
                <a:lnTo>
                  <a:pt x="767435" y="234518"/>
                </a:lnTo>
                <a:lnTo>
                  <a:pt x="744639" y="240309"/>
                </a:lnTo>
                <a:lnTo>
                  <a:pt x="726249" y="255536"/>
                </a:lnTo>
                <a:lnTo>
                  <a:pt x="551408" y="430377"/>
                </a:lnTo>
                <a:lnTo>
                  <a:pt x="536168" y="451599"/>
                </a:lnTo>
                <a:lnTo>
                  <a:pt x="530390" y="474091"/>
                </a:lnTo>
                <a:lnTo>
                  <a:pt x="533438" y="496570"/>
                </a:lnTo>
                <a:lnTo>
                  <a:pt x="544690" y="517791"/>
                </a:lnTo>
                <a:lnTo>
                  <a:pt x="679170" y="692632"/>
                </a:lnTo>
                <a:lnTo>
                  <a:pt x="652487" y="741159"/>
                </a:lnTo>
                <a:lnTo>
                  <a:pt x="628713" y="790333"/>
                </a:lnTo>
                <a:lnTo>
                  <a:pt x="607517" y="840790"/>
                </a:lnTo>
                <a:lnTo>
                  <a:pt x="588581" y="893191"/>
                </a:lnTo>
                <a:lnTo>
                  <a:pt x="571576" y="948169"/>
                </a:lnTo>
                <a:lnTo>
                  <a:pt x="356400" y="975067"/>
                </a:lnTo>
                <a:lnTo>
                  <a:pt x="332752" y="983678"/>
                </a:lnTo>
                <a:lnTo>
                  <a:pt x="313524" y="998601"/>
                </a:lnTo>
                <a:lnTo>
                  <a:pt x="300609" y="1018565"/>
                </a:lnTo>
                <a:lnTo>
                  <a:pt x="295871" y="1042314"/>
                </a:lnTo>
                <a:lnTo>
                  <a:pt x="295871" y="1291120"/>
                </a:lnTo>
                <a:lnTo>
                  <a:pt x="325297" y="1328940"/>
                </a:lnTo>
                <a:lnTo>
                  <a:pt x="369849" y="1351635"/>
                </a:lnTo>
                <a:lnTo>
                  <a:pt x="585025" y="1378534"/>
                </a:lnTo>
                <a:lnTo>
                  <a:pt x="596265" y="1422222"/>
                </a:lnTo>
                <a:lnTo>
                  <a:pt x="609942" y="1465707"/>
                </a:lnTo>
                <a:lnTo>
                  <a:pt x="626224" y="1508823"/>
                </a:lnTo>
                <a:lnTo>
                  <a:pt x="645299" y="1551381"/>
                </a:lnTo>
                <a:lnTo>
                  <a:pt x="667372" y="1593202"/>
                </a:lnTo>
                <a:lnTo>
                  <a:pt x="692619" y="1634070"/>
                </a:lnTo>
                <a:lnTo>
                  <a:pt x="558126" y="1808911"/>
                </a:lnTo>
                <a:lnTo>
                  <a:pt x="546887" y="1831086"/>
                </a:lnTo>
                <a:lnTo>
                  <a:pt x="543839" y="1855139"/>
                </a:lnTo>
                <a:lnTo>
                  <a:pt x="549617" y="1877949"/>
                </a:lnTo>
                <a:lnTo>
                  <a:pt x="564857" y="1896325"/>
                </a:lnTo>
                <a:lnTo>
                  <a:pt x="739698" y="2071166"/>
                </a:lnTo>
                <a:lnTo>
                  <a:pt x="760920" y="2086406"/>
                </a:lnTo>
                <a:lnTo>
                  <a:pt x="783399" y="2092185"/>
                </a:lnTo>
                <a:lnTo>
                  <a:pt x="805891" y="2089137"/>
                </a:lnTo>
                <a:lnTo>
                  <a:pt x="827112" y="2077897"/>
                </a:lnTo>
                <a:lnTo>
                  <a:pt x="1001953" y="1943404"/>
                </a:lnTo>
                <a:lnTo>
                  <a:pt x="1050480" y="1970087"/>
                </a:lnTo>
                <a:lnTo>
                  <a:pt x="1099642" y="1993861"/>
                </a:lnTo>
                <a:lnTo>
                  <a:pt x="1150112" y="2015058"/>
                </a:lnTo>
                <a:lnTo>
                  <a:pt x="1202512" y="2033993"/>
                </a:lnTo>
                <a:lnTo>
                  <a:pt x="1257490" y="2050999"/>
                </a:lnTo>
                <a:lnTo>
                  <a:pt x="1284389" y="2266188"/>
                </a:lnTo>
                <a:lnTo>
                  <a:pt x="1292999" y="2289822"/>
                </a:lnTo>
                <a:lnTo>
                  <a:pt x="1307922" y="2309050"/>
                </a:lnTo>
                <a:lnTo>
                  <a:pt x="1327886" y="2321979"/>
                </a:lnTo>
                <a:lnTo>
                  <a:pt x="1351635" y="2326703"/>
                </a:lnTo>
                <a:lnTo>
                  <a:pt x="1491767" y="2326703"/>
                </a:lnTo>
                <a:lnTo>
                  <a:pt x="1491767" y="2185492"/>
                </a:lnTo>
                <a:lnTo>
                  <a:pt x="1398701" y="2185492"/>
                </a:lnTo>
                <a:lnTo>
                  <a:pt x="1371803" y="1983752"/>
                </a:lnTo>
                <a:lnTo>
                  <a:pt x="1364348" y="1963889"/>
                </a:lnTo>
                <a:lnTo>
                  <a:pt x="1352473" y="1945919"/>
                </a:lnTo>
                <a:lnTo>
                  <a:pt x="1349692" y="1943404"/>
                </a:lnTo>
                <a:lnTo>
                  <a:pt x="1336814" y="1931733"/>
                </a:lnTo>
                <a:lnTo>
                  <a:pt x="1332865" y="1929955"/>
                </a:lnTo>
                <a:lnTo>
                  <a:pt x="1318006" y="1923224"/>
                </a:lnTo>
                <a:lnTo>
                  <a:pt x="1265301" y="1911464"/>
                </a:lnTo>
                <a:lnTo>
                  <a:pt x="1214653" y="1896325"/>
                </a:lnTo>
                <a:lnTo>
                  <a:pt x="1165860" y="1877834"/>
                </a:lnTo>
                <a:lnTo>
                  <a:pt x="1118755" y="1855978"/>
                </a:lnTo>
                <a:lnTo>
                  <a:pt x="1073150" y="1830768"/>
                </a:lnTo>
                <a:lnTo>
                  <a:pt x="1028852" y="1802180"/>
                </a:lnTo>
                <a:lnTo>
                  <a:pt x="1008672" y="1794624"/>
                </a:lnTo>
                <a:lnTo>
                  <a:pt x="988504" y="1792097"/>
                </a:lnTo>
                <a:lnTo>
                  <a:pt x="968336" y="1794624"/>
                </a:lnTo>
                <a:lnTo>
                  <a:pt x="948156" y="1802180"/>
                </a:lnTo>
                <a:lnTo>
                  <a:pt x="786765" y="1929955"/>
                </a:lnTo>
                <a:lnTo>
                  <a:pt x="699350" y="1835810"/>
                </a:lnTo>
                <a:lnTo>
                  <a:pt x="820394" y="1674418"/>
                </a:lnTo>
                <a:lnTo>
                  <a:pt x="831735" y="1656029"/>
                </a:lnTo>
                <a:lnTo>
                  <a:pt x="835520" y="1633232"/>
                </a:lnTo>
                <a:lnTo>
                  <a:pt x="831735" y="1609166"/>
                </a:lnTo>
                <a:lnTo>
                  <a:pt x="820394" y="1587004"/>
                </a:lnTo>
                <a:lnTo>
                  <a:pt x="791806" y="1542694"/>
                </a:lnTo>
                <a:lnTo>
                  <a:pt x="766597" y="1497088"/>
                </a:lnTo>
                <a:lnTo>
                  <a:pt x="744740" y="1449984"/>
                </a:lnTo>
                <a:lnTo>
                  <a:pt x="726249" y="1401203"/>
                </a:lnTo>
                <a:lnTo>
                  <a:pt x="711111" y="1350556"/>
                </a:lnTo>
                <a:lnTo>
                  <a:pt x="699350" y="1297851"/>
                </a:lnTo>
                <a:lnTo>
                  <a:pt x="691883" y="1279042"/>
                </a:lnTo>
                <a:lnTo>
                  <a:pt x="680021" y="1263383"/>
                </a:lnTo>
                <a:lnTo>
                  <a:pt x="664362" y="1251508"/>
                </a:lnTo>
                <a:lnTo>
                  <a:pt x="645553" y="1244053"/>
                </a:lnTo>
                <a:lnTo>
                  <a:pt x="443814" y="1217155"/>
                </a:lnTo>
                <a:lnTo>
                  <a:pt x="443814" y="1096111"/>
                </a:lnTo>
                <a:lnTo>
                  <a:pt x="645553" y="1069213"/>
                </a:lnTo>
                <a:lnTo>
                  <a:pt x="682536" y="1049870"/>
                </a:lnTo>
                <a:lnTo>
                  <a:pt x="699350" y="1015415"/>
                </a:lnTo>
                <a:lnTo>
                  <a:pt x="711111" y="962710"/>
                </a:lnTo>
                <a:lnTo>
                  <a:pt x="726249" y="912050"/>
                </a:lnTo>
                <a:lnTo>
                  <a:pt x="744740" y="863269"/>
                </a:lnTo>
                <a:lnTo>
                  <a:pt x="766597" y="816165"/>
                </a:lnTo>
                <a:lnTo>
                  <a:pt x="791806" y="770559"/>
                </a:lnTo>
                <a:lnTo>
                  <a:pt x="820394" y="726262"/>
                </a:lnTo>
                <a:lnTo>
                  <a:pt x="827951" y="706081"/>
                </a:lnTo>
                <a:lnTo>
                  <a:pt x="830478" y="685914"/>
                </a:lnTo>
                <a:lnTo>
                  <a:pt x="827951" y="665734"/>
                </a:lnTo>
                <a:lnTo>
                  <a:pt x="820394" y="645566"/>
                </a:lnTo>
                <a:lnTo>
                  <a:pt x="699350" y="484174"/>
                </a:lnTo>
                <a:lnTo>
                  <a:pt x="786765" y="390029"/>
                </a:lnTo>
                <a:lnTo>
                  <a:pt x="948156" y="511073"/>
                </a:lnTo>
                <a:lnTo>
                  <a:pt x="966444" y="522414"/>
                </a:lnTo>
                <a:lnTo>
                  <a:pt x="988504" y="526199"/>
                </a:lnTo>
                <a:lnTo>
                  <a:pt x="1010564" y="522414"/>
                </a:lnTo>
                <a:lnTo>
                  <a:pt x="1028852" y="511073"/>
                </a:lnTo>
                <a:lnTo>
                  <a:pt x="1073150" y="482498"/>
                </a:lnTo>
                <a:lnTo>
                  <a:pt x="1118755" y="457276"/>
                </a:lnTo>
                <a:lnTo>
                  <a:pt x="1165860" y="435419"/>
                </a:lnTo>
                <a:lnTo>
                  <a:pt x="1214653" y="416928"/>
                </a:lnTo>
                <a:lnTo>
                  <a:pt x="1265301" y="401802"/>
                </a:lnTo>
                <a:lnTo>
                  <a:pt x="1318006" y="390029"/>
                </a:lnTo>
                <a:lnTo>
                  <a:pt x="1340599" y="386346"/>
                </a:lnTo>
                <a:lnTo>
                  <a:pt x="1345450" y="383311"/>
                </a:lnTo>
                <a:lnTo>
                  <a:pt x="1357515" y="375742"/>
                </a:lnTo>
                <a:lnTo>
                  <a:pt x="1368132" y="358825"/>
                </a:lnTo>
                <a:lnTo>
                  <a:pt x="1371803" y="336232"/>
                </a:lnTo>
                <a:lnTo>
                  <a:pt x="1398701" y="134493"/>
                </a:lnTo>
                <a:lnTo>
                  <a:pt x="1491767" y="134493"/>
                </a:lnTo>
                <a:lnTo>
                  <a:pt x="1491767" y="0"/>
                </a:lnTo>
                <a:close/>
              </a:path>
            </a:pathLst>
          </a:custGeom>
          <a:solidFill>
            <a:srgbClr val="25F6B1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387" y="2033536"/>
            <a:ext cx="5552134" cy="468349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4391" y="10052225"/>
            <a:ext cx="4781998" cy="2301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2841" y="228913"/>
            <a:ext cx="8611966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50" b="0" i="0">
                <a:solidFill>
                  <a:srgbClr val="009D9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0623" y="5446194"/>
            <a:ext cx="8803640" cy="3801745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675"/>
              </a:spcBef>
            </a:pPr>
            <a:r>
              <a:rPr dirty="0" sz="5250" spc="-670">
                <a:solidFill>
                  <a:srgbClr val="086D6A"/>
                </a:solidFill>
                <a:latin typeface="Trebuchet MS"/>
                <a:cs typeface="Trebuchet MS"/>
              </a:rPr>
              <a:t>F</a:t>
            </a:r>
            <a:r>
              <a:rPr dirty="0" sz="5250" spc="-880">
                <a:solidFill>
                  <a:srgbClr val="086D6A"/>
                </a:solidFill>
                <a:latin typeface="Trebuchet MS"/>
                <a:cs typeface="Trebuchet MS"/>
              </a:rPr>
              <a:t>E</a:t>
            </a:r>
            <a:r>
              <a:rPr dirty="0" sz="5250" spc="-950">
                <a:solidFill>
                  <a:srgbClr val="086D6A"/>
                </a:solidFill>
                <a:latin typeface="Trebuchet MS"/>
                <a:cs typeface="Trebuchet MS"/>
              </a:rPr>
              <a:t>A</a:t>
            </a:r>
            <a:r>
              <a:rPr dirty="0" sz="5250" spc="-960">
                <a:solidFill>
                  <a:srgbClr val="086D6A"/>
                </a:solidFill>
                <a:latin typeface="Trebuchet MS"/>
                <a:cs typeface="Trebuchet MS"/>
              </a:rPr>
              <a:t>T</a:t>
            </a:r>
            <a:r>
              <a:rPr dirty="0" sz="5250" spc="-1225">
                <a:solidFill>
                  <a:srgbClr val="086D6A"/>
                </a:solidFill>
                <a:latin typeface="Trebuchet MS"/>
                <a:cs typeface="Trebuchet MS"/>
              </a:rPr>
              <a:t>U</a:t>
            </a:r>
            <a:r>
              <a:rPr dirty="0" sz="5250" spc="-575">
                <a:solidFill>
                  <a:srgbClr val="086D6A"/>
                </a:solidFill>
                <a:latin typeface="Trebuchet MS"/>
                <a:cs typeface="Trebuchet MS"/>
              </a:rPr>
              <a:t>R</a:t>
            </a:r>
            <a:r>
              <a:rPr dirty="0" sz="5250" spc="-880">
                <a:solidFill>
                  <a:srgbClr val="086D6A"/>
                </a:solidFill>
                <a:latin typeface="Trebuchet MS"/>
                <a:cs typeface="Trebuchet MS"/>
              </a:rPr>
              <a:t>E</a:t>
            </a:r>
            <a:r>
              <a:rPr dirty="0" sz="5250" spc="-320">
                <a:solidFill>
                  <a:srgbClr val="086D6A"/>
                </a:solidFill>
                <a:latin typeface="Trebuchet MS"/>
                <a:cs typeface="Trebuchet MS"/>
              </a:rPr>
              <a:t>S</a:t>
            </a:r>
            <a:r>
              <a:rPr dirty="0" sz="5250" spc="-470">
                <a:solidFill>
                  <a:srgbClr val="086D6A"/>
                </a:solidFill>
                <a:latin typeface="Trebuchet MS"/>
                <a:cs typeface="Trebuchet MS"/>
              </a:rPr>
              <a:t> </a:t>
            </a:r>
            <a:r>
              <a:rPr dirty="0" sz="5250" spc="-1455">
                <a:solidFill>
                  <a:srgbClr val="086D6A"/>
                </a:solidFill>
                <a:latin typeface="Trebuchet MS"/>
                <a:cs typeface="Trebuchet MS"/>
              </a:rPr>
              <a:t>:</a:t>
            </a:r>
            <a:endParaRPr sz="5250">
              <a:latin typeface="Trebuchet MS"/>
              <a:cs typeface="Trebuchet MS"/>
            </a:endParaRPr>
          </a:p>
          <a:p>
            <a:pPr algn="r" marL="12700" marR="5080" indent="4646930">
              <a:lnSpc>
                <a:spcPct val="115599"/>
              </a:lnSpc>
              <a:spcBef>
                <a:spcPts val="350"/>
              </a:spcBef>
            </a:pPr>
            <a:r>
              <a:rPr dirty="0" sz="3100" spc="90">
                <a:solidFill>
                  <a:srgbClr val="086D6A"/>
                </a:solidFill>
                <a:latin typeface="Microsoft Sans Serif"/>
                <a:cs typeface="Microsoft Sans Serif"/>
              </a:rPr>
              <a:t>Significant</a:t>
            </a:r>
            <a:r>
              <a:rPr dirty="0" sz="3100" spc="4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20">
                <a:solidFill>
                  <a:srgbClr val="086D6A"/>
                </a:solidFill>
                <a:latin typeface="Microsoft Sans Serif"/>
                <a:cs typeface="Microsoft Sans Serif"/>
              </a:rPr>
              <a:t>autonomy</a:t>
            </a:r>
            <a:r>
              <a:rPr dirty="0" sz="3100" spc="4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90">
                <a:solidFill>
                  <a:srgbClr val="086D6A"/>
                </a:solidFill>
                <a:latin typeface="Microsoft Sans Serif"/>
                <a:cs typeface="Microsoft Sans Serif"/>
              </a:rPr>
              <a:t>: </a:t>
            </a:r>
            <a:r>
              <a:rPr dirty="0" sz="3100" spc="-81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65">
                <a:solidFill>
                  <a:srgbClr val="086D6A"/>
                </a:solidFill>
                <a:latin typeface="Microsoft Sans Serif"/>
                <a:cs typeface="Microsoft Sans Serif"/>
              </a:rPr>
              <a:t>humidity,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55">
                <a:solidFill>
                  <a:srgbClr val="086D6A"/>
                </a:solidFill>
                <a:latin typeface="Microsoft Sans Serif"/>
                <a:cs typeface="Microsoft Sans Serif"/>
              </a:rPr>
              <a:t>temperature,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40">
                <a:solidFill>
                  <a:srgbClr val="086D6A"/>
                </a:solidFill>
                <a:latin typeface="Microsoft Sans Serif"/>
                <a:cs typeface="Microsoft Sans Serif"/>
              </a:rPr>
              <a:t>luminosity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and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60">
                <a:solidFill>
                  <a:srgbClr val="086D6A"/>
                </a:solidFill>
                <a:latin typeface="Microsoft Sans Serif"/>
                <a:cs typeface="Microsoft Sans Serif"/>
              </a:rPr>
              <a:t>watering</a:t>
            </a:r>
            <a:endParaRPr sz="31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580"/>
              </a:spcBef>
            </a:pPr>
            <a:r>
              <a:rPr dirty="0" sz="3100" spc="135">
                <a:solidFill>
                  <a:srgbClr val="086D6A"/>
                </a:solidFill>
                <a:latin typeface="Microsoft Sans Serif"/>
                <a:cs typeface="Microsoft Sans Serif"/>
              </a:rPr>
              <a:t>Control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by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distance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and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45">
                <a:solidFill>
                  <a:srgbClr val="086D6A"/>
                </a:solidFill>
                <a:latin typeface="Microsoft Sans Serif"/>
                <a:cs typeface="Microsoft Sans Serif"/>
              </a:rPr>
              <a:t>in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10">
                <a:solidFill>
                  <a:srgbClr val="086D6A"/>
                </a:solidFill>
                <a:latin typeface="Microsoft Sans Serif"/>
                <a:cs typeface="Microsoft Sans Serif"/>
              </a:rPr>
              <a:t>place</a:t>
            </a:r>
            <a:endParaRPr sz="3100">
              <a:latin typeface="Microsoft Sans Serif"/>
              <a:cs typeface="Microsoft Sans Serif"/>
            </a:endParaRPr>
          </a:p>
          <a:p>
            <a:pPr algn="r" marL="145415" marR="5080" indent="5047615">
              <a:lnSpc>
                <a:spcPct val="115599"/>
              </a:lnSpc>
            </a:pP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Ability</a:t>
            </a:r>
            <a:r>
              <a:rPr dirty="0" sz="3100" spc="6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to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25">
                <a:solidFill>
                  <a:srgbClr val="086D6A"/>
                </a:solidFill>
                <a:latin typeface="Microsoft Sans Serif"/>
                <a:cs typeface="Microsoft Sans Serif"/>
              </a:rPr>
              <a:t>see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95">
                <a:solidFill>
                  <a:srgbClr val="086D6A"/>
                </a:solidFill>
                <a:latin typeface="Microsoft Sans Serif"/>
                <a:cs typeface="Microsoft Sans Serif"/>
              </a:rPr>
              <a:t>plants </a:t>
            </a:r>
            <a:r>
              <a:rPr dirty="0" sz="3100" spc="-81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20">
                <a:solidFill>
                  <a:srgbClr val="086D6A"/>
                </a:solidFill>
                <a:latin typeface="Microsoft Sans Serif"/>
                <a:cs typeface="Microsoft Sans Serif"/>
              </a:rPr>
              <a:t>Can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40">
                <a:solidFill>
                  <a:srgbClr val="086D6A"/>
                </a:solidFill>
                <a:latin typeface="Microsoft Sans Serif"/>
                <a:cs typeface="Microsoft Sans Serif"/>
              </a:rPr>
              <a:t>be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50">
                <a:solidFill>
                  <a:srgbClr val="086D6A"/>
                </a:solidFill>
                <a:latin typeface="Microsoft Sans Serif"/>
                <a:cs typeface="Microsoft Sans Serif"/>
              </a:rPr>
              <a:t>used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45">
                <a:solidFill>
                  <a:srgbClr val="086D6A"/>
                </a:solidFill>
                <a:latin typeface="Microsoft Sans Serif"/>
                <a:cs typeface="Microsoft Sans Serif"/>
              </a:rPr>
              <a:t>in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14">
                <a:solidFill>
                  <a:srgbClr val="086D6A"/>
                </a:solidFill>
                <a:latin typeface="Microsoft Sans Serif"/>
                <a:cs typeface="Microsoft Sans Serif"/>
              </a:rPr>
              <a:t>research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to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60">
                <a:solidFill>
                  <a:srgbClr val="086D6A"/>
                </a:solidFill>
                <a:latin typeface="Microsoft Sans Serif"/>
                <a:cs typeface="Microsoft Sans Serif"/>
              </a:rPr>
              <a:t>study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50">
                <a:solidFill>
                  <a:srgbClr val="086D6A"/>
                </a:solidFill>
                <a:latin typeface="Microsoft Sans Serif"/>
                <a:cs typeface="Microsoft Sans Serif"/>
              </a:rPr>
              <a:t>plant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growth</a:t>
            </a:r>
            <a:endParaRPr sz="3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635" y="10663695"/>
            <a:ext cx="10633710" cy="8472805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1715135">
              <a:lnSpc>
                <a:spcPct val="100000"/>
              </a:lnSpc>
              <a:spcBef>
                <a:spcPts val="1675"/>
              </a:spcBef>
            </a:pPr>
            <a:r>
              <a:rPr dirty="0" sz="5250" spc="-960">
                <a:solidFill>
                  <a:srgbClr val="086D6A"/>
                </a:solidFill>
                <a:latin typeface="Trebuchet MS"/>
                <a:cs typeface="Trebuchet MS"/>
              </a:rPr>
              <a:t>T</a:t>
            </a:r>
            <a:r>
              <a:rPr dirty="0" sz="5250" spc="-880">
                <a:solidFill>
                  <a:srgbClr val="086D6A"/>
                </a:solidFill>
                <a:latin typeface="Trebuchet MS"/>
                <a:cs typeface="Trebuchet MS"/>
              </a:rPr>
              <a:t>E</a:t>
            </a:r>
            <a:r>
              <a:rPr dirty="0" sz="5250" spc="-1130">
                <a:solidFill>
                  <a:srgbClr val="086D6A"/>
                </a:solidFill>
                <a:latin typeface="Trebuchet MS"/>
                <a:cs typeface="Trebuchet MS"/>
              </a:rPr>
              <a:t>C</a:t>
            </a:r>
            <a:r>
              <a:rPr dirty="0" sz="5250" spc="-1165">
                <a:solidFill>
                  <a:srgbClr val="086D6A"/>
                </a:solidFill>
                <a:latin typeface="Trebuchet MS"/>
                <a:cs typeface="Trebuchet MS"/>
              </a:rPr>
              <a:t>H</a:t>
            </a:r>
            <a:r>
              <a:rPr dirty="0" sz="5250" spc="-935">
                <a:solidFill>
                  <a:srgbClr val="086D6A"/>
                </a:solidFill>
                <a:latin typeface="Trebuchet MS"/>
                <a:cs typeface="Trebuchet MS"/>
              </a:rPr>
              <a:t>N</a:t>
            </a:r>
            <a:r>
              <a:rPr dirty="0" sz="5250" spc="-515">
                <a:solidFill>
                  <a:srgbClr val="086D6A"/>
                </a:solidFill>
                <a:latin typeface="Trebuchet MS"/>
                <a:cs typeface="Trebuchet MS"/>
              </a:rPr>
              <a:t>I</a:t>
            </a:r>
            <a:r>
              <a:rPr dirty="0" sz="5250" spc="-1130">
                <a:solidFill>
                  <a:srgbClr val="086D6A"/>
                </a:solidFill>
                <a:latin typeface="Trebuchet MS"/>
                <a:cs typeface="Trebuchet MS"/>
              </a:rPr>
              <a:t>C</a:t>
            </a:r>
            <a:r>
              <a:rPr dirty="0" sz="5250" spc="-950">
                <a:solidFill>
                  <a:srgbClr val="086D6A"/>
                </a:solidFill>
                <a:latin typeface="Trebuchet MS"/>
                <a:cs typeface="Trebuchet MS"/>
              </a:rPr>
              <a:t>A</a:t>
            </a:r>
            <a:r>
              <a:rPr dirty="0" sz="5250" spc="-840">
                <a:solidFill>
                  <a:srgbClr val="086D6A"/>
                </a:solidFill>
                <a:latin typeface="Trebuchet MS"/>
                <a:cs typeface="Trebuchet MS"/>
              </a:rPr>
              <a:t>L</a:t>
            </a:r>
            <a:r>
              <a:rPr dirty="0" sz="5250" spc="-470">
                <a:solidFill>
                  <a:srgbClr val="086D6A"/>
                </a:solidFill>
                <a:latin typeface="Trebuchet MS"/>
                <a:cs typeface="Trebuchet MS"/>
              </a:rPr>
              <a:t> </a:t>
            </a:r>
            <a:r>
              <a:rPr dirty="0" sz="5250" spc="-325">
                <a:solidFill>
                  <a:srgbClr val="086D6A"/>
                </a:solidFill>
                <a:latin typeface="Trebuchet MS"/>
                <a:cs typeface="Trebuchet MS"/>
              </a:rPr>
              <a:t>S</a:t>
            </a:r>
            <a:r>
              <a:rPr dirty="0" sz="5250" spc="-1235">
                <a:solidFill>
                  <a:srgbClr val="086D6A"/>
                </a:solidFill>
                <a:latin typeface="Trebuchet MS"/>
                <a:cs typeface="Trebuchet MS"/>
              </a:rPr>
              <a:t>O</a:t>
            </a:r>
            <a:r>
              <a:rPr dirty="0" sz="5250" spc="-844">
                <a:solidFill>
                  <a:srgbClr val="086D6A"/>
                </a:solidFill>
                <a:latin typeface="Trebuchet MS"/>
                <a:cs typeface="Trebuchet MS"/>
              </a:rPr>
              <a:t>L</a:t>
            </a:r>
            <a:r>
              <a:rPr dirty="0" sz="5250" spc="-1225">
                <a:solidFill>
                  <a:srgbClr val="086D6A"/>
                </a:solidFill>
                <a:latin typeface="Trebuchet MS"/>
                <a:cs typeface="Trebuchet MS"/>
              </a:rPr>
              <a:t>U</a:t>
            </a:r>
            <a:r>
              <a:rPr dirty="0" sz="5250" spc="-960">
                <a:solidFill>
                  <a:srgbClr val="086D6A"/>
                </a:solidFill>
                <a:latin typeface="Trebuchet MS"/>
                <a:cs typeface="Trebuchet MS"/>
              </a:rPr>
              <a:t>T</a:t>
            </a:r>
            <a:r>
              <a:rPr dirty="0" sz="5250" spc="-515">
                <a:solidFill>
                  <a:srgbClr val="086D6A"/>
                </a:solidFill>
                <a:latin typeface="Trebuchet MS"/>
                <a:cs typeface="Trebuchet MS"/>
              </a:rPr>
              <a:t>I</a:t>
            </a:r>
            <a:r>
              <a:rPr dirty="0" sz="5250" spc="-1235">
                <a:solidFill>
                  <a:srgbClr val="086D6A"/>
                </a:solidFill>
                <a:latin typeface="Trebuchet MS"/>
                <a:cs typeface="Trebuchet MS"/>
              </a:rPr>
              <a:t>O</a:t>
            </a:r>
            <a:r>
              <a:rPr dirty="0" sz="5250" spc="-935">
                <a:solidFill>
                  <a:srgbClr val="086D6A"/>
                </a:solidFill>
                <a:latin typeface="Trebuchet MS"/>
                <a:cs typeface="Trebuchet MS"/>
              </a:rPr>
              <a:t>N</a:t>
            </a:r>
            <a:r>
              <a:rPr dirty="0" sz="5250" spc="-320">
                <a:solidFill>
                  <a:srgbClr val="086D6A"/>
                </a:solidFill>
                <a:latin typeface="Trebuchet MS"/>
                <a:cs typeface="Trebuchet MS"/>
              </a:rPr>
              <a:t>S</a:t>
            </a:r>
            <a:r>
              <a:rPr dirty="0" sz="5250" spc="-470">
                <a:solidFill>
                  <a:srgbClr val="086D6A"/>
                </a:solidFill>
                <a:latin typeface="Trebuchet MS"/>
                <a:cs typeface="Trebuchet MS"/>
              </a:rPr>
              <a:t> </a:t>
            </a:r>
            <a:r>
              <a:rPr dirty="0" sz="5250" spc="-1455">
                <a:solidFill>
                  <a:srgbClr val="086D6A"/>
                </a:solidFill>
                <a:latin typeface="Trebuchet MS"/>
                <a:cs typeface="Trebuchet MS"/>
              </a:rPr>
              <a:t>:</a:t>
            </a:r>
            <a:endParaRPr sz="5250">
              <a:latin typeface="Trebuchet MS"/>
              <a:cs typeface="Trebuchet MS"/>
            </a:endParaRPr>
          </a:p>
          <a:p>
            <a:pPr marL="1715135" marR="4424045">
              <a:lnSpc>
                <a:spcPct val="115599"/>
              </a:lnSpc>
              <a:spcBef>
                <a:spcPts val="350"/>
              </a:spcBef>
            </a:pPr>
            <a:r>
              <a:rPr dirty="0" sz="3100" spc="150">
                <a:solidFill>
                  <a:srgbClr val="086D6A"/>
                </a:solidFill>
                <a:latin typeface="Microsoft Sans Serif"/>
                <a:cs typeface="Microsoft Sans Serif"/>
              </a:rPr>
              <a:t>Microcontroller</a:t>
            </a:r>
            <a:r>
              <a:rPr dirty="0" sz="3100" spc="4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90">
                <a:solidFill>
                  <a:srgbClr val="086D6A"/>
                </a:solidFill>
                <a:latin typeface="Microsoft Sans Serif"/>
                <a:cs typeface="Microsoft Sans Serif"/>
              </a:rPr>
              <a:t>:</a:t>
            </a:r>
            <a:r>
              <a:rPr dirty="0" sz="3100" spc="5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ESP32 </a:t>
            </a:r>
            <a:r>
              <a:rPr dirty="0" sz="3100" spc="-81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65">
                <a:solidFill>
                  <a:srgbClr val="086D6A"/>
                </a:solidFill>
                <a:latin typeface="Microsoft Sans Serif"/>
                <a:cs typeface="Microsoft Sans Serif"/>
              </a:rPr>
              <a:t>Camera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90">
                <a:solidFill>
                  <a:srgbClr val="086D6A"/>
                </a:solidFill>
                <a:latin typeface="Microsoft Sans Serif"/>
                <a:cs typeface="Microsoft Sans Serif"/>
              </a:rPr>
              <a:t>: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35">
                <a:solidFill>
                  <a:srgbClr val="086D6A"/>
                </a:solidFill>
                <a:latin typeface="Microsoft Sans Serif"/>
                <a:cs typeface="Microsoft Sans Serif"/>
              </a:rPr>
              <a:t>ESP-CAM</a:t>
            </a:r>
            <a:endParaRPr sz="3100">
              <a:latin typeface="Microsoft Sans Serif"/>
              <a:cs typeface="Microsoft Sans Serif"/>
            </a:endParaRPr>
          </a:p>
          <a:p>
            <a:pPr marL="1715135">
              <a:lnSpc>
                <a:spcPct val="100000"/>
              </a:lnSpc>
              <a:spcBef>
                <a:spcPts val="580"/>
              </a:spcBef>
            </a:pPr>
            <a:r>
              <a:rPr dirty="0" sz="3100" spc="155">
                <a:solidFill>
                  <a:srgbClr val="086D6A"/>
                </a:solidFill>
                <a:latin typeface="Microsoft Sans Serif"/>
                <a:cs typeface="Microsoft Sans Serif"/>
              </a:rPr>
              <a:t>Embedded</a:t>
            </a:r>
            <a:r>
              <a:rPr dirty="0" sz="3100" spc="6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55">
                <a:solidFill>
                  <a:srgbClr val="086D6A"/>
                </a:solidFill>
                <a:latin typeface="Microsoft Sans Serif"/>
                <a:cs typeface="Microsoft Sans Serif"/>
              </a:rPr>
              <a:t>computer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90">
                <a:solidFill>
                  <a:srgbClr val="086D6A"/>
                </a:solidFill>
                <a:latin typeface="Microsoft Sans Serif"/>
                <a:cs typeface="Microsoft Sans Serif"/>
              </a:rPr>
              <a:t>: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30">
                <a:solidFill>
                  <a:srgbClr val="086D6A"/>
                </a:solidFill>
                <a:latin typeface="Microsoft Sans Serif"/>
                <a:cs typeface="Microsoft Sans Serif"/>
              </a:rPr>
              <a:t>Raspberry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Pi4</a:t>
            </a:r>
            <a:endParaRPr sz="3100">
              <a:latin typeface="Microsoft Sans Serif"/>
              <a:cs typeface="Microsoft Sans Serif"/>
            </a:endParaRPr>
          </a:p>
          <a:p>
            <a:pPr marL="1715135">
              <a:lnSpc>
                <a:spcPct val="100000"/>
              </a:lnSpc>
              <a:spcBef>
                <a:spcPts val="580"/>
              </a:spcBef>
            </a:pPr>
            <a:r>
              <a:rPr dirty="0" sz="3100" spc="130">
                <a:solidFill>
                  <a:srgbClr val="086D6A"/>
                </a:solidFill>
                <a:latin typeface="Microsoft Sans Serif"/>
                <a:cs typeface="Microsoft Sans Serif"/>
              </a:rPr>
              <a:t>Power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50">
                <a:solidFill>
                  <a:srgbClr val="086D6A"/>
                </a:solidFill>
                <a:latin typeface="Microsoft Sans Serif"/>
                <a:cs typeface="Microsoft Sans Serif"/>
              </a:rPr>
              <a:t>supply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90">
                <a:solidFill>
                  <a:srgbClr val="086D6A"/>
                </a:solidFill>
                <a:latin typeface="Microsoft Sans Serif"/>
                <a:cs typeface="Microsoft Sans Serif"/>
              </a:rPr>
              <a:t>: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260">
                <a:solidFill>
                  <a:srgbClr val="086D6A"/>
                </a:solidFill>
                <a:latin typeface="Microsoft Sans Serif"/>
                <a:cs typeface="Microsoft Sans Serif"/>
              </a:rPr>
              <a:t>MEAN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75">
                <a:solidFill>
                  <a:srgbClr val="086D6A"/>
                </a:solidFill>
                <a:latin typeface="Microsoft Sans Serif"/>
                <a:cs typeface="Microsoft Sans Serif"/>
              </a:rPr>
              <a:t>WELL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250">
                <a:solidFill>
                  <a:srgbClr val="086D6A"/>
                </a:solidFill>
                <a:latin typeface="Microsoft Sans Serif"/>
                <a:cs typeface="Microsoft Sans Serif"/>
              </a:rPr>
              <a:t>RS-100-24</a:t>
            </a:r>
            <a:endParaRPr sz="3100">
              <a:latin typeface="Microsoft Sans Serif"/>
              <a:cs typeface="Microsoft Sans Serif"/>
            </a:endParaRPr>
          </a:p>
          <a:p>
            <a:pPr marL="1715135">
              <a:lnSpc>
                <a:spcPct val="100000"/>
              </a:lnSpc>
              <a:spcBef>
                <a:spcPts val="580"/>
              </a:spcBef>
            </a:pPr>
            <a:r>
              <a:rPr dirty="0" sz="3100" spc="135">
                <a:solidFill>
                  <a:srgbClr val="086D6A"/>
                </a:solidFill>
                <a:latin typeface="Microsoft Sans Serif"/>
                <a:cs typeface="Microsoft Sans Serif"/>
              </a:rPr>
              <a:t>Stepper-motors,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25">
                <a:solidFill>
                  <a:srgbClr val="086D6A"/>
                </a:solidFill>
                <a:latin typeface="Microsoft Sans Serif"/>
                <a:cs typeface="Microsoft Sans Serif"/>
              </a:rPr>
              <a:t>belt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and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50">
                <a:solidFill>
                  <a:srgbClr val="086D6A"/>
                </a:solidFill>
                <a:latin typeface="Microsoft Sans Serif"/>
                <a:cs typeface="Microsoft Sans Serif"/>
              </a:rPr>
              <a:t>pulley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55">
                <a:solidFill>
                  <a:srgbClr val="086D6A"/>
                </a:solidFill>
                <a:latin typeface="Microsoft Sans Serif"/>
                <a:cs typeface="Microsoft Sans Serif"/>
              </a:rPr>
              <a:t>transmission</a:t>
            </a:r>
            <a:endParaRPr sz="3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/>
              <a:cs typeface="Microsoft Sans Serif"/>
            </a:endParaRPr>
          </a:p>
          <a:p>
            <a:pPr marL="349885">
              <a:lnSpc>
                <a:spcPct val="100000"/>
              </a:lnSpc>
              <a:spcBef>
                <a:spcPts val="2405"/>
              </a:spcBef>
            </a:pPr>
            <a:r>
              <a:rPr dirty="0" sz="5250" spc="-835">
                <a:solidFill>
                  <a:srgbClr val="086D6A"/>
                </a:solidFill>
                <a:latin typeface="Trebuchet MS"/>
                <a:cs typeface="Trebuchet MS"/>
              </a:rPr>
              <a:t>SOCIAL</a:t>
            </a:r>
            <a:r>
              <a:rPr dirty="0" sz="5250" spc="-465">
                <a:solidFill>
                  <a:srgbClr val="086D6A"/>
                </a:solidFill>
                <a:latin typeface="Trebuchet MS"/>
                <a:cs typeface="Trebuchet MS"/>
              </a:rPr>
              <a:t> </a:t>
            </a:r>
            <a:r>
              <a:rPr dirty="0" sz="5250" spc="-960">
                <a:solidFill>
                  <a:srgbClr val="086D6A"/>
                </a:solidFill>
                <a:latin typeface="Trebuchet MS"/>
                <a:cs typeface="Trebuchet MS"/>
              </a:rPr>
              <a:t>AND</a:t>
            </a:r>
            <a:r>
              <a:rPr dirty="0" sz="5250" spc="-459">
                <a:solidFill>
                  <a:srgbClr val="086D6A"/>
                </a:solidFill>
                <a:latin typeface="Trebuchet MS"/>
                <a:cs typeface="Trebuchet MS"/>
              </a:rPr>
              <a:t> </a:t>
            </a:r>
            <a:r>
              <a:rPr dirty="0" sz="5250" spc="-910">
                <a:solidFill>
                  <a:srgbClr val="086D6A"/>
                </a:solidFill>
                <a:latin typeface="Trebuchet MS"/>
                <a:cs typeface="Trebuchet MS"/>
              </a:rPr>
              <a:t>ENVIRONMENTAL</a:t>
            </a:r>
            <a:r>
              <a:rPr dirty="0" sz="5250" spc="-459">
                <a:solidFill>
                  <a:srgbClr val="086D6A"/>
                </a:solidFill>
                <a:latin typeface="Trebuchet MS"/>
                <a:cs typeface="Trebuchet MS"/>
              </a:rPr>
              <a:t> </a:t>
            </a:r>
            <a:r>
              <a:rPr dirty="0" sz="5250" spc="-665">
                <a:solidFill>
                  <a:srgbClr val="086D6A"/>
                </a:solidFill>
                <a:latin typeface="Trebuchet MS"/>
                <a:cs typeface="Trebuchet MS"/>
              </a:rPr>
              <a:t>RESPONSIBILITIES</a:t>
            </a:r>
            <a:r>
              <a:rPr dirty="0" sz="5250" spc="-459">
                <a:solidFill>
                  <a:srgbClr val="086D6A"/>
                </a:solidFill>
                <a:latin typeface="Trebuchet MS"/>
                <a:cs typeface="Trebuchet MS"/>
              </a:rPr>
              <a:t> </a:t>
            </a:r>
            <a:r>
              <a:rPr dirty="0" sz="5250" spc="-1455">
                <a:solidFill>
                  <a:srgbClr val="086D6A"/>
                </a:solidFill>
                <a:latin typeface="Trebuchet MS"/>
                <a:cs typeface="Trebuchet MS"/>
              </a:rPr>
              <a:t>:</a:t>
            </a:r>
            <a:endParaRPr sz="5250">
              <a:latin typeface="Trebuchet MS"/>
              <a:cs typeface="Trebuchet MS"/>
            </a:endParaRPr>
          </a:p>
          <a:p>
            <a:pPr algn="r" marL="12700" marR="5080" indent="1644650">
              <a:lnSpc>
                <a:spcPct val="115599"/>
              </a:lnSpc>
              <a:spcBef>
                <a:spcPts val="350"/>
              </a:spcBef>
            </a:pP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Reduce 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electricity </a:t>
            </a:r>
            <a:r>
              <a:rPr dirty="0" sz="3100" spc="90">
                <a:solidFill>
                  <a:srgbClr val="086D6A"/>
                </a:solidFill>
                <a:latin typeface="Microsoft Sans Serif"/>
                <a:cs typeface="Microsoft Sans Serif"/>
              </a:rPr>
              <a:t>consumption </a:t>
            </a:r>
            <a:r>
              <a:rPr dirty="0" sz="3100" spc="45">
                <a:solidFill>
                  <a:srgbClr val="086D6A"/>
                </a:solidFill>
                <a:latin typeface="Microsoft Sans Serif"/>
                <a:cs typeface="Microsoft Sans Serif"/>
              </a:rPr>
              <a:t>in </a:t>
            </a:r>
            <a:r>
              <a:rPr dirty="0" sz="3100" spc="110">
                <a:solidFill>
                  <a:srgbClr val="086D6A"/>
                </a:solidFill>
                <a:latin typeface="Microsoft Sans Serif"/>
                <a:cs typeface="Microsoft Sans Serif"/>
              </a:rPr>
              <a:t>standby state </a:t>
            </a:r>
            <a:r>
              <a:rPr dirty="0" sz="3100" spc="-81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25">
                <a:solidFill>
                  <a:srgbClr val="086D6A"/>
                </a:solidFill>
                <a:latin typeface="Microsoft Sans Serif"/>
                <a:cs typeface="Microsoft Sans Serif"/>
              </a:rPr>
              <a:t>Use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best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05">
                <a:solidFill>
                  <a:srgbClr val="086D6A"/>
                </a:solidFill>
                <a:latin typeface="Microsoft Sans Serif"/>
                <a:cs typeface="Microsoft Sans Serif"/>
              </a:rPr>
              <a:t>materials</a:t>
            </a:r>
            <a:r>
              <a:rPr dirty="0" sz="3100" spc="9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215">
                <a:solidFill>
                  <a:srgbClr val="086D6A"/>
                </a:solidFill>
                <a:latin typeface="Microsoft Sans Serif"/>
                <a:cs typeface="Microsoft Sans Serif"/>
              </a:rPr>
              <a:t>for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10">
                <a:solidFill>
                  <a:srgbClr val="086D6A"/>
                </a:solidFill>
                <a:latin typeface="Microsoft Sans Serif"/>
                <a:cs typeface="Microsoft Sans Serif"/>
              </a:rPr>
              <a:t>the</a:t>
            </a:r>
            <a:r>
              <a:rPr dirty="0" sz="3100" spc="90">
                <a:solidFill>
                  <a:srgbClr val="086D6A"/>
                </a:solidFill>
                <a:latin typeface="Microsoft Sans Serif"/>
                <a:cs typeface="Microsoft Sans Serif"/>
              </a:rPr>
              <a:t> plates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to</a:t>
            </a:r>
            <a:r>
              <a:rPr dirty="0" sz="3100" spc="9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0">
                <a:solidFill>
                  <a:srgbClr val="086D6A"/>
                </a:solidFill>
                <a:latin typeface="Microsoft Sans Serif"/>
                <a:cs typeface="Microsoft Sans Serif"/>
              </a:rPr>
              <a:t>close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10">
                <a:solidFill>
                  <a:srgbClr val="086D6A"/>
                </a:solidFill>
                <a:latin typeface="Microsoft Sans Serif"/>
                <a:cs typeface="Microsoft Sans Serif"/>
              </a:rPr>
              <a:t>the</a:t>
            </a:r>
            <a:r>
              <a:rPr dirty="0" sz="3100" spc="90">
                <a:solidFill>
                  <a:srgbClr val="086D6A"/>
                </a:solidFill>
                <a:latin typeface="Microsoft Sans Serif"/>
                <a:cs typeface="Microsoft Sans Serif"/>
              </a:rPr>
              <a:t> greenhouse </a:t>
            </a:r>
            <a:r>
              <a:rPr dirty="0" sz="3100" spc="-81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70">
                <a:solidFill>
                  <a:srgbClr val="086D6A"/>
                </a:solidFill>
                <a:latin typeface="Microsoft Sans Serif"/>
                <a:cs typeface="Microsoft Sans Serif"/>
              </a:rPr>
              <a:t>Thermally</a:t>
            </a:r>
            <a:r>
              <a:rPr dirty="0" sz="3100" spc="8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60">
                <a:solidFill>
                  <a:srgbClr val="086D6A"/>
                </a:solidFill>
                <a:latin typeface="Microsoft Sans Serif"/>
                <a:cs typeface="Microsoft Sans Serif"/>
              </a:rPr>
              <a:t>insulate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10">
                <a:solidFill>
                  <a:srgbClr val="086D6A"/>
                </a:solidFill>
                <a:latin typeface="Microsoft Sans Serif"/>
                <a:cs typeface="Microsoft Sans Serif"/>
              </a:rPr>
              <a:t>the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25">
                <a:solidFill>
                  <a:srgbClr val="086D6A"/>
                </a:solidFill>
                <a:latin typeface="Microsoft Sans Serif"/>
                <a:cs typeface="Microsoft Sans Serif"/>
              </a:rPr>
              <a:t>internal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00">
                <a:solidFill>
                  <a:srgbClr val="086D6A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80">
                <a:solidFill>
                  <a:srgbClr val="086D6A"/>
                </a:solidFill>
                <a:latin typeface="Microsoft Sans Serif"/>
                <a:cs typeface="Microsoft Sans Serif"/>
              </a:rPr>
              <a:t>to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00">
                <a:solidFill>
                  <a:srgbClr val="086D6A"/>
                </a:solidFill>
                <a:latin typeface="Microsoft Sans Serif"/>
                <a:cs typeface="Microsoft Sans Serif"/>
              </a:rPr>
              <a:t>vary</a:t>
            </a:r>
            <a:r>
              <a:rPr dirty="0" sz="3100" spc="8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10">
                <a:solidFill>
                  <a:srgbClr val="086D6A"/>
                </a:solidFill>
                <a:latin typeface="Microsoft Sans Serif"/>
                <a:cs typeface="Microsoft Sans Serif"/>
              </a:rPr>
              <a:t>the</a:t>
            </a:r>
            <a:endParaRPr sz="31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580"/>
              </a:spcBef>
            </a:pPr>
            <a:r>
              <a:rPr dirty="0" sz="3100" spc="125">
                <a:solidFill>
                  <a:srgbClr val="086D6A"/>
                </a:solidFill>
                <a:latin typeface="Microsoft Sans Serif"/>
                <a:cs typeface="Microsoft Sans Serif"/>
              </a:rPr>
              <a:t>internal</a:t>
            </a:r>
            <a:r>
              <a:rPr dirty="0" sz="3100" spc="55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75">
                <a:solidFill>
                  <a:srgbClr val="086D6A"/>
                </a:solidFill>
                <a:latin typeface="Microsoft Sans Serif"/>
                <a:cs typeface="Microsoft Sans Serif"/>
              </a:rPr>
              <a:t>temperature</a:t>
            </a:r>
            <a:r>
              <a:rPr dirty="0" sz="3100" spc="60">
                <a:solidFill>
                  <a:srgbClr val="086D6A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75">
                <a:solidFill>
                  <a:srgbClr val="086D6A"/>
                </a:solidFill>
                <a:latin typeface="Microsoft Sans Serif"/>
                <a:cs typeface="Microsoft Sans Serif"/>
              </a:rPr>
              <a:t>easier</a:t>
            </a:r>
            <a:endParaRPr sz="3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035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2050"/>
              </a:spcBef>
            </a:pPr>
            <a:r>
              <a:rPr dirty="0" spc="-1845"/>
              <a:t>CONNECTED</a:t>
            </a:r>
          </a:p>
          <a:p>
            <a:pPr marL="3510915">
              <a:lnSpc>
                <a:spcPct val="100000"/>
              </a:lnSpc>
              <a:spcBef>
                <a:spcPts val="1960"/>
              </a:spcBef>
            </a:pPr>
            <a:r>
              <a:rPr dirty="0" spc="-1755"/>
              <a:t>GREENHOUSE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Axel Martins De Aranjo</dc:creator>
  <cp:keywords>DAGDT_-zRSU,BADLxSqSFsM</cp:keywords>
  <dc:title>Connected Greenhouse</dc:title>
  <dcterms:created xsi:type="dcterms:W3CDTF">2024-04-26T19:25:17Z</dcterms:created>
  <dcterms:modified xsi:type="dcterms:W3CDTF">2024-04-26T19:25:17Z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2024-04-26T00:00:00Z</vt:filetime>
  </property>
</Properties>
</file>