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11D"/>
    <a:srgbClr val="F96C69"/>
    <a:srgbClr val="EF1061"/>
    <a:srgbClr val="178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69"/>
  </p:normalViewPr>
  <p:slideViewPr>
    <p:cSldViewPr snapToGrid="0">
      <p:cViewPr varScale="1">
        <p:scale>
          <a:sx n="114" d="100"/>
          <a:sy n="114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777D0-422D-F64B-9111-E8B89FFBEFAD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56A44-A350-C244-8623-44FC7F0F2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53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56A44-A350-C244-8623-44FC7F0F2B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09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68BB-05C0-5E34-82DC-7D3D85954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2E90E-ADAE-78BC-4A33-2879730B5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FFDC-8FA3-AAC6-004F-0AA285F9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295A7-B3B7-5E5D-6849-D70DEDF1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EB18-D582-7EEF-524A-35EA13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EA38-E99A-28E7-B8C1-3E0C3659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CEA25-CCEB-D153-A2ED-46853DE3F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34D47-EF6F-8F19-736E-252EFC53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9E940-4A7A-C32A-6B79-5108D8EA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EE3F-7129-9413-882B-4FD15B2F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59D61-26A8-F8E1-5C0A-FF9FFFD65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0BD7-075F-79C9-7390-19F88DB2D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7DE4-C826-4478-6C5C-5010B63B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4973-5F3B-C6B5-EF3D-BF8D63CD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576A-0449-2196-5571-A7EE16AE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475D-CB86-903A-49AB-6C2E4BFC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090E-77DA-55CB-5582-00197989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A2624-7881-AD3A-92B6-0381F7C6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C77ED-3D1B-2452-0F67-31B4638B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0D71-E447-4007-5566-C26774DC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6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901A-18C4-29D3-94E2-9A9A08D0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2B6BA-9246-A6F0-6921-7FEE03DF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9D91-78AD-7241-A5B4-8930F58A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36FA-6CA7-9A08-B3B6-8B53DC8A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E333-9D66-25D6-8E57-92B01DD8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423B-F90B-F9E5-F723-6C7B0F28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E3633-F708-49AC-7004-8F77A6AFA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A7865-FEB4-0C21-C0CB-3EB51CDF6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8C213-C354-B1E8-223E-0F4238BF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04ED1-E141-C09D-DD9D-B95A61DE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DBC6C-D26B-9A78-43A8-22FCC712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90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6EFAB-2755-71EB-D05A-A61304BC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9BD58-6219-6746-2D25-D633EA5C3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05239-7DA0-FB33-9AC6-85BD15A60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ECE0E8-2DB7-FA29-6376-0B0753B5A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FFB8A-F63A-B997-A19F-7B0C482F6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ACBE3-B19E-0D5E-5BED-4CE92C7C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2D1EE-ABA2-3B58-83A8-DA6A079E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D3D5B-0039-A1FF-F669-5E1F471C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3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032E-68CC-0011-3320-620F9CEFC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CA12D-72D4-15D3-7B4D-8E990BA1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06C70-4AA5-0537-67F6-E4908423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BFDB9-5293-C13F-5354-79B74541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2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51473-A884-41D1-B1CC-981CEFA1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35E7B-1357-BC9D-2130-EEF8F0F0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C39D-13B1-BEDD-A4F3-7E0BD785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E052-C25B-C441-E3B0-CAACF2E2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E320-0203-4D57-35AA-F84684125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8CF6-0821-7AF8-B45B-6ED9DD0D3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D3C0-65E4-5E77-A814-1BFF44F4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BEB5E-49DA-A013-608D-AF2CF3B3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801B3-3E63-3CF1-1145-E5054256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89FD-0927-AD36-21BE-83F0434B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EFA19-90CD-D5F0-9F59-AEF15852D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D293D-827D-84DF-6209-FB6F69C8D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C971C-D5C8-EF97-E236-63DCCC3A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E363E-ECF4-27B6-B636-32347233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FFCB-AE65-889C-62F2-A1BB7062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3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1CBB-351C-D240-36B0-F6D44E55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E3F71-3D73-7C03-DF62-45DD027A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1004-249A-233D-A27A-F2222A95B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6857F3-CEDF-F04D-8C18-7716D5630934}" type="datetimeFigureOut">
              <a:rPr lang="en-US" smtClean="0"/>
              <a:t>8/13/24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10DDA-F41D-2174-3881-FC235097B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E0C6-14BC-BAEE-D4ED-6FCA6A8DC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E44F6-C1B7-7A4F-944D-22AE06C73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4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C68A97A-4089-35B0-D3AE-C41B223D59E8}"/>
              </a:ext>
            </a:extLst>
          </p:cNvPr>
          <p:cNvSpPr/>
          <p:nvPr/>
        </p:nvSpPr>
        <p:spPr>
          <a:xfrm>
            <a:off x="4704784" y="972152"/>
            <a:ext cx="4320000" cy="43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230D92-7D5C-454A-25E7-FE33AD90AD22}"/>
              </a:ext>
            </a:extLst>
          </p:cNvPr>
          <p:cNvSpPr txBox="1"/>
          <p:nvPr/>
        </p:nvSpPr>
        <p:spPr>
          <a:xfrm>
            <a:off x="6255033" y="490888"/>
            <a:ext cx="121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Array</a:t>
            </a:r>
          </a:p>
        </p:txBody>
      </p:sp>
      <p:pic>
        <p:nvPicPr>
          <p:cNvPr id="22" name="Picture 21" descr="A blue and green diamond with black text&#10;&#10;Description automatically generated">
            <a:extLst>
              <a:ext uri="{FF2B5EF4-FFF2-40B4-BE49-F238E27FC236}">
                <a16:creationId xmlns:a16="http://schemas.microsoft.com/office/drawing/2014/main" id="{5F019FA9-23EC-44EE-D128-AF90F2102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976" y="5486405"/>
            <a:ext cx="1205023" cy="12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8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38BB-E1FD-E602-4C6A-BFB1DACD4961}"/>
              </a:ext>
            </a:extLst>
          </p:cNvPr>
          <p:cNvSpPr/>
          <p:nvPr/>
        </p:nvSpPr>
        <p:spPr>
          <a:xfrm>
            <a:off x="578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3994A-BEA6-080F-F25C-73D31D1D5379}"/>
              </a:ext>
            </a:extLst>
          </p:cNvPr>
          <p:cNvSpPr/>
          <p:nvPr/>
        </p:nvSpPr>
        <p:spPr>
          <a:xfrm>
            <a:off x="686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6ACF-03C3-FCA2-3A27-43CD45E11915}"/>
              </a:ext>
            </a:extLst>
          </p:cNvPr>
          <p:cNvSpPr/>
          <p:nvPr/>
        </p:nvSpPr>
        <p:spPr>
          <a:xfrm>
            <a:off x="794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DFBCA-8B81-1DB6-FFB8-323E6B57C2E6}"/>
              </a:ext>
            </a:extLst>
          </p:cNvPr>
          <p:cNvSpPr/>
          <p:nvPr/>
        </p:nvSpPr>
        <p:spPr>
          <a:xfrm>
            <a:off x="578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E8881-F5C3-38D2-5797-60F18EBDF81E}"/>
              </a:ext>
            </a:extLst>
          </p:cNvPr>
          <p:cNvSpPr/>
          <p:nvPr/>
        </p:nvSpPr>
        <p:spPr>
          <a:xfrm>
            <a:off x="686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51561B-0B2E-8B8D-E889-66B2A325BADA}"/>
              </a:ext>
            </a:extLst>
          </p:cNvPr>
          <p:cNvSpPr/>
          <p:nvPr/>
        </p:nvSpPr>
        <p:spPr>
          <a:xfrm>
            <a:off x="794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917D2-3154-CE1A-E6A2-34A855DCBC31}"/>
              </a:ext>
            </a:extLst>
          </p:cNvPr>
          <p:cNvSpPr/>
          <p:nvPr/>
        </p:nvSpPr>
        <p:spPr>
          <a:xfrm>
            <a:off x="578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5B8E33-81F5-DF90-B6DA-B18BF3527B66}"/>
              </a:ext>
            </a:extLst>
          </p:cNvPr>
          <p:cNvSpPr/>
          <p:nvPr/>
        </p:nvSpPr>
        <p:spPr>
          <a:xfrm>
            <a:off x="686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0225F-FDE0-5AA4-F426-B0A66EFA0FF1}"/>
              </a:ext>
            </a:extLst>
          </p:cNvPr>
          <p:cNvSpPr/>
          <p:nvPr/>
        </p:nvSpPr>
        <p:spPr>
          <a:xfrm>
            <a:off x="794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C8CE1-F646-FADD-A983-297124F2028E}"/>
              </a:ext>
            </a:extLst>
          </p:cNvPr>
          <p:cNvSpPr/>
          <p:nvPr/>
        </p:nvSpPr>
        <p:spPr>
          <a:xfrm>
            <a:off x="578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B8BF1-F4DE-8ABF-0246-E38715FC5CDB}"/>
              </a:ext>
            </a:extLst>
          </p:cNvPr>
          <p:cNvSpPr/>
          <p:nvPr/>
        </p:nvSpPr>
        <p:spPr>
          <a:xfrm>
            <a:off x="686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B20E8-170D-664B-92A5-362199DBF5CB}"/>
              </a:ext>
            </a:extLst>
          </p:cNvPr>
          <p:cNvSpPr/>
          <p:nvPr/>
        </p:nvSpPr>
        <p:spPr>
          <a:xfrm>
            <a:off x="794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19D29-7CE4-9526-8697-1A2DC7E6793F}"/>
              </a:ext>
            </a:extLst>
          </p:cNvPr>
          <p:cNvSpPr/>
          <p:nvPr/>
        </p:nvSpPr>
        <p:spPr>
          <a:xfrm>
            <a:off x="4704784" y="972152"/>
            <a:ext cx="4320000" cy="43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3E807-455D-2F59-126E-5B7A24CCF3D5}"/>
              </a:ext>
            </a:extLst>
          </p:cNvPr>
          <p:cNvSpPr txBox="1"/>
          <p:nvPr/>
        </p:nvSpPr>
        <p:spPr>
          <a:xfrm>
            <a:off x="6255033" y="490888"/>
            <a:ext cx="121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A0510-F90D-E08A-39F3-9AF3AEE0DE70}"/>
              </a:ext>
            </a:extLst>
          </p:cNvPr>
          <p:cNvSpPr txBox="1"/>
          <p:nvPr/>
        </p:nvSpPr>
        <p:spPr>
          <a:xfrm>
            <a:off x="9103492" y="1867486"/>
            <a:ext cx="18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Fragments (CFA)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94D9E4-C06D-2D07-40C3-506BB4E682B1}"/>
              </a:ext>
            </a:extLst>
          </p:cNvPr>
          <p:cNvSpPr/>
          <p:nvPr/>
        </p:nvSpPr>
        <p:spPr>
          <a:xfrm>
            <a:off x="470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00553-DC60-029F-A19D-5BBD4A5C8654}"/>
              </a:ext>
            </a:extLst>
          </p:cNvPr>
          <p:cNvSpPr/>
          <p:nvPr/>
        </p:nvSpPr>
        <p:spPr>
          <a:xfrm>
            <a:off x="470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C6C43-B917-C357-093C-79E34BC0E4FD}"/>
              </a:ext>
            </a:extLst>
          </p:cNvPr>
          <p:cNvSpPr/>
          <p:nvPr/>
        </p:nvSpPr>
        <p:spPr>
          <a:xfrm>
            <a:off x="470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51C14-238C-D8D5-43F5-F7B4740050EE}"/>
              </a:ext>
            </a:extLst>
          </p:cNvPr>
          <p:cNvSpPr/>
          <p:nvPr/>
        </p:nvSpPr>
        <p:spPr>
          <a:xfrm>
            <a:off x="470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blue and green diamond with black text&#10;&#10;Description automatically generated">
            <a:extLst>
              <a:ext uri="{FF2B5EF4-FFF2-40B4-BE49-F238E27FC236}">
                <a16:creationId xmlns:a16="http://schemas.microsoft.com/office/drawing/2014/main" id="{6951A098-94CC-FE15-51C0-0A43786C8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976" y="5486405"/>
            <a:ext cx="1205023" cy="12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1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38BB-E1FD-E602-4C6A-BFB1DACD4961}"/>
              </a:ext>
            </a:extLst>
          </p:cNvPr>
          <p:cNvSpPr/>
          <p:nvPr/>
        </p:nvSpPr>
        <p:spPr>
          <a:xfrm>
            <a:off x="578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3994A-BEA6-080F-F25C-73D31D1D5379}"/>
              </a:ext>
            </a:extLst>
          </p:cNvPr>
          <p:cNvSpPr/>
          <p:nvPr/>
        </p:nvSpPr>
        <p:spPr>
          <a:xfrm>
            <a:off x="686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6ACF-03C3-FCA2-3A27-43CD45E11915}"/>
              </a:ext>
            </a:extLst>
          </p:cNvPr>
          <p:cNvSpPr/>
          <p:nvPr/>
        </p:nvSpPr>
        <p:spPr>
          <a:xfrm>
            <a:off x="794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DFBCA-8B81-1DB6-FFB8-323E6B57C2E6}"/>
              </a:ext>
            </a:extLst>
          </p:cNvPr>
          <p:cNvSpPr/>
          <p:nvPr/>
        </p:nvSpPr>
        <p:spPr>
          <a:xfrm>
            <a:off x="578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E8881-F5C3-38D2-5797-60F18EBDF81E}"/>
              </a:ext>
            </a:extLst>
          </p:cNvPr>
          <p:cNvSpPr/>
          <p:nvPr/>
        </p:nvSpPr>
        <p:spPr>
          <a:xfrm>
            <a:off x="686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51561B-0B2E-8B8D-E889-66B2A325BADA}"/>
              </a:ext>
            </a:extLst>
          </p:cNvPr>
          <p:cNvSpPr/>
          <p:nvPr/>
        </p:nvSpPr>
        <p:spPr>
          <a:xfrm>
            <a:off x="794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917D2-3154-CE1A-E6A2-34A855DCBC31}"/>
              </a:ext>
            </a:extLst>
          </p:cNvPr>
          <p:cNvSpPr/>
          <p:nvPr/>
        </p:nvSpPr>
        <p:spPr>
          <a:xfrm>
            <a:off x="578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5B8E33-81F5-DF90-B6DA-B18BF3527B66}"/>
              </a:ext>
            </a:extLst>
          </p:cNvPr>
          <p:cNvSpPr/>
          <p:nvPr/>
        </p:nvSpPr>
        <p:spPr>
          <a:xfrm>
            <a:off x="686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0225F-FDE0-5AA4-F426-B0A66EFA0FF1}"/>
              </a:ext>
            </a:extLst>
          </p:cNvPr>
          <p:cNvSpPr/>
          <p:nvPr/>
        </p:nvSpPr>
        <p:spPr>
          <a:xfrm>
            <a:off x="794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C8CE1-F646-FADD-A983-297124F2028E}"/>
              </a:ext>
            </a:extLst>
          </p:cNvPr>
          <p:cNvSpPr/>
          <p:nvPr/>
        </p:nvSpPr>
        <p:spPr>
          <a:xfrm>
            <a:off x="578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B8BF1-F4DE-8ABF-0246-E38715FC5CDB}"/>
              </a:ext>
            </a:extLst>
          </p:cNvPr>
          <p:cNvSpPr/>
          <p:nvPr/>
        </p:nvSpPr>
        <p:spPr>
          <a:xfrm>
            <a:off x="686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B20E8-170D-664B-92A5-362199DBF5CB}"/>
              </a:ext>
            </a:extLst>
          </p:cNvPr>
          <p:cNvSpPr/>
          <p:nvPr/>
        </p:nvSpPr>
        <p:spPr>
          <a:xfrm>
            <a:off x="794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19D29-7CE4-9526-8697-1A2DC7E6793F}"/>
              </a:ext>
            </a:extLst>
          </p:cNvPr>
          <p:cNvSpPr/>
          <p:nvPr/>
        </p:nvSpPr>
        <p:spPr>
          <a:xfrm>
            <a:off x="4704784" y="972152"/>
            <a:ext cx="4320000" cy="43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3E807-455D-2F59-126E-5B7A24CCF3D5}"/>
              </a:ext>
            </a:extLst>
          </p:cNvPr>
          <p:cNvSpPr txBox="1"/>
          <p:nvPr/>
        </p:nvSpPr>
        <p:spPr>
          <a:xfrm>
            <a:off x="6255033" y="490888"/>
            <a:ext cx="121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A0510-F90D-E08A-39F3-9AF3AEE0DE70}"/>
              </a:ext>
            </a:extLst>
          </p:cNvPr>
          <p:cNvSpPr txBox="1"/>
          <p:nvPr/>
        </p:nvSpPr>
        <p:spPr>
          <a:xfrm>
            <a:off x="9103492" y="1867486"/>
            <a:ext cx="18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Fragments (CFA)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94D9E4-C06D-2D07-40C3-506BB4E682B1}"/>
              </a:ext>
            </a:extLst>
          </p:cNvPr>
          <p:cNvSpPr/>
          <p:nvPr/>
        </p:nvSpPr>
        <p:spPr>
          <a:xfrm>
            <a:off x="470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00553-DC60-029F-A19D-5BBD4A5C8654}"/>
              </a:ext>
            </a:extLst>
          </p:cNvPr>
          <p:cNvSpPr/>
          <p:nvPr/>
        </p:nvSpPr>
        <p:spPr>
          <a:xfrm>
            <a:off x="470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C6C43-B917-C357-093C-79E34BC0E4FD}"/>
              </a:ext>
            </a:extLst>
          </p:cNvPr>
          <p:cNvSpPr/>
          <p:nvPr/>
        </p:nvSpPr>
        <p:spPr>
          <a:xfrm>
            <a:off x="470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51C14-238C-D8D5-43F5-F7B4740050EE}"/>
              </a:ext>
            </a:extLst>
          </p:cNvPr>
          <p:cNvSpPr/>
          <p:nvPr/>
        </p:nvSpPr>
        <p:spPr>
          <a:xfrm>
            <a:off x="470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9AADF-9DD4-5E8C-3A62-4BA6324AB7A9}"/>
              </a:ext>
            </a:extLst>
          </p:cNvPr>
          <p:cNvSpPr/>
          <p:nvPr/>
        </p:nvSpPr>
        <p:spPr>
          <a:xfrm>
            <a:off x="4704784" y="9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00FD90-0A0B-D52E-17C7-62A13C4D9EF7}"/>
              </a:ext>
            </a:extLst>
          </p:cNvPr>
          <p:cNvSpPr/>
          <p:nvPr/>
        </p:nvSpPr>
        <p:spPr>
          <a:xfrm>
            <a:off x="5424784" y="9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5254FA-A127-3610-124E-3A1E3BF0346C}"/>
              </a:ext>
            </a:extLst>
          </p:cNvPr>
          <p:cNvSpPr/>
          <p:nvPr/>
        </p:nvSpPr>
        <p:spPr>
          <a:xfrm>
            <a:off x="6144784" y="9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03F61B-BD7B-957B-F111-C6415B5EE245}"/>
              </a:ext>
            </a:extLst>
          </p:cNvPr>
          <p:cNvSpPr/>
          <p:nvPr/>
        </p:nvSpPr>
        <p:spPr>
          <a:xfrm>
            <a:off x="6864784" y="9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37D6E0-EEF7-CD83-EB82-B10DD39D6EB3}"/>
              </a:ext>
            </a:extLst>
          </p:cNvPr>
          <p:cNvSpPr/>
          <p:nvPr/>
        </p:nvSpPr>
        <p:spPr>
          <a:xfrm>
            <a:off x="7584784" y="9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5D2FD3-030B-9330-FD6A-4E4C25319E5D}"/>
              </a:ext>
            </a:extLst>
          </p:cNvPr>
          <p:cNvSpPr/>
          <p:nvPr/>
        </p:nvSpPr>
        <p:spPr>
          <a:xfrm>
            <a:off x="8304784" y="9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14DBB7-60F5-BC16-15CC-32E2074D4F0F}"/>
              </a:ext>
            </a:extLst>
          </p:cNvPr>
          <p:cNvSpPr/>
          <p:nvPr/>
        </p:nvSpPr>
        <p:spPr>
          <a:xfrm>
            <a:off x="4704784" y="169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FB5632-C169-E411-1368-7034DB9CE9AF}"/>
              </a:ext>
            </a:extLst>
          </p:cNvPr>
          <p:cNvSpPr/>
          <p:nvPr/>
        </p:nvSpPr>
        <p:spPr>
          <a:xfrm>
            <a:off x="5424784" y="169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80583-AC90-0FB1-797F-E22DA5DF862E}"/>
              </a:ext>
            </a:extLst>
          </p:cNvPr>
          <p:cNvSpPr/>
          <p:nvPr/>
        </p:nvSpPr>
        <p:spPr>
          <a:xfrm>
            <a:off x="6144784" y="169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7140E5-D7CA-9335-46AF-AA2313EAEAC0}"/>
              </a:ext>
            </a:extLst>
          </p:cNvPr>
          <p:cNvSpPr/>
          <p:nvPr/>
        </p:nvSpPr>
        <p:spPr>
          <a:xfrm>
            <a:off x="6864784" y="169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99D7F4-363E-0922-D01B-368C3EB54699}"/>
              </a:ext>
            </a:extLst>
          </p:cNvPr>
          <p:cNvSpPr/>
          <p:nvPr/>
        </p:nvSpPr>
        <p:spPr>
          <a:xfrm>
            <a:off x="7584784" y="169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2C9C20-3ED4-3B08-9C8D-B824664473EF}"/>
              </a:ext>
            </a:extLst>
          </p:cNvPr>
          <p:cNvSpPr/>
          <p:nvPr/>
        </p:nvSpPr>
        <p:spPr>
          <a:xfrm>
            <a:off x="8304784" y="169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C86AAC-6EB0-26A5-6171-31A9CFA61F58}"/>
              </a:ext>
            </a:extLst>
          </p:cNvPr>
          <p:cNvSpPr/>
          <p:nvPr/>
        </p:nvSpPr>
        <p:spPr>
          <a:xfrm>
            <a:off x="4704784" y="241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92DE5-BD39-A36A-2B03-93A262C1FE66}"/>
              </a:ext>
            </a:extLst>
          </p:cNvPr>
          <p:cNvSpPr/>
          <p:nvPr/>
        </p:nvSpPr>
        <p:spPr>
          <a:xfrm>
            <a:off x="5424784" y="241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5764DC-5648-00B0-77B7-E983BF42E3E8}"/>
              </a:ext>
            </a:extLst>
          </p:cNvPr>
          <p:cNvSpPr/>
          <p:nvPr/>
        </p:nvSpPr>
        <p:spPr>
          <a:xfrm>
            <a:off x="6144784" y="241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A921B8-442A-F8DB-1DB9-8357CF888EB0}"/>
              </a:ext>
            </a:extLst>
          </p:cNvPr>
          <p:cNvSpPr/>
          <p:nvPr/>
        </p:nvSpPr>
        <p:spPr>
          <a:xfrm>
            <a:off x="6864784" y="241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9D31B1-23C8-6549-5149-D709A21890AA}"/>
              </a:ext>
            </a:extLst>
          </p:cNvPr>
          <p:cNvSpPr/>
          <p:nvPr/>
        </p:nvSpPr>
        <p:spPr>
          <a:xfrm>
            <a:off x="7584784" y="241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BADB53-03E8-0A0F-546C-DED4908FCE1F}"/>
              </a:ext>
            </a:extLst>
          </p:cNvPr>
          <p:cNvSpPr/>
          <p:nvPr/>
        </p:nvSpPr>
        <p:spPr>
          <a:xfrm>
            <a:off x="8304784" y="241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6A3EDA-EB9C-EFEB-5446-F23DCA542309}"/>
              </a:ext>
            </a:extLst>
          </p:cNvPr>
          <p:cNvSpPr/>
          <p:nvPr/>
        </p:nvSpPr>
        <p:spPr>
          <a:xfrm>
            <a:off x="4704784" y="313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1DD8EE-E092-7C95-65F0-C6F74FE62976}"/>
              </a:ext>
            </a:extLst>
          </p:cNvPr>
          <p:cNvSpPr/>
          <p:nvPr/>
        </p:nvSpPr>
        <p:spPr>
          <a:xfrm>
            <a:off x="5424784" y="313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A77940-7BBD-4732-192A-EDD72DD85762}"/>
              </a:ext>
            </a:extLst>
          </p:cNvPr>
          <p:cNvSpPr/>
          <p:nvPr/>
        </p:nvSpPr>
        <p:spPr>
          <a:xfrm>
            <a:off x="6144784" y="313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96D45F-0A1B-A413-5358-5BFE5BC3E7E4}"/>
              </a:ext>
            </a:extLst>
          </p:cNvPr>
          <p:cNvSpPr/>
          <p:nvPr/>
        </p:nvSpPr>
        <p:spPr>
          <a:xfrm>
            <a:off x="6864784" y="313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F9D69-8357-579B-ACD6-60A2845A2C7E}"/>
              </a:ext>
            </a:extLst>
          </p:cNvPr>
          <p:cNvSpPr/>
          <p:nvPr/>
        </p:nvSpPr>
        <p:spPr>
          <a:xfrm>
            <a:off x="7584784" y="313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9F1EC3-697D-508D-BABD-8DE55300064D}"/>
              </a:ext>
            </a:extLst>
          </p:cNvPr>
          <p:cNvSpPr/>
          <p:nvPr/>
        </p:nvSpPr>
        <p:spPr>
          <a:xfrm>
            <a:off x="8304784" y="313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927A3D-479B-9E3C-0DB0-C7C1E9D617EF}"/>
              </a:ext>
            </a:extLst>
          </p:cNvPr>
          <p:cNvSpPr/>
          <p:nvPr/>
        </p:nvSpPr>
        <p:spPr>
          <a:xfrm>
            <a:off x="4704784" y="385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BD83DF-5075-99C7-EB4D-68214E8AFB91}"/>
              </a:ext>
            </a:extLst>
          </p:cNvPr>
          <p:cNvSpPr/>
          <p:nvPr/>
        </p:nvSpPr>
        <p:spPr>
          <a:xfrm>
            <a:off x="5424784" y="385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54BAF-576F-7BC3-E11D-F262AB2855A3}"/>
              </a:ext>
            </a:extLst>
          </p:cNvPr>
          <p:cNvSpPr/>
          <p:nvPr/>
        </p:nvSpPr>
        <p:spPr>
          <a:xfrm>
            <a:off x="6144784" y="385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18358B-A653-7993-AC0A-EB611C6FDD38}"/>
              </a:ext>
            </a:extLst>
          </p:cNvPr>
          <p:cNvSpPr/>
          <p:nvPr/>
        </p:nvSpPr>
        <p:spPr>
          <a:xfrm>
            <a:off x="6864784" y="385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C2A969-A095-9969-6BBB-09BBC94A0452}"/>
              </a:ext>
            </a:extLst>
          </p:cNvPr>
          <p:cNvSpPr/>
          <p:nvPr/>
        </p:nvSpPr>
        <p:spPr>
          <a:xfrm>
            <a:off x="7584784" y="385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8F8610-F78D-541B-9081-10E63E458495}"/>
              </a:ext>
            </a:extLst>
          </p:cNvPr>
          <p:cNvSpPr/>
          <p:nvPr/>
        </p:nvSpPr>
        <p:spPr>
          <a:xfrm>
            <a:off x="8304784" y="385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BAAC01-4D8B-8358-C542-4DEC70F695B8}"/>
              </a:ext>
            </a:extLst>
          </p:cNvPr>
          <p:cNvSpPr/>
          <p:nvPr/>
        </p:nvSpPr>
        <p:spPr>
          <a:xfrm>
            <a:off x="4704784" y="45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06C5AE-AB83-AF87-459C-AA7BAA83D88A}"/>
              </a:ext>
            </a:extLst>
          </p:cNvPr>
          <p:cNvSpPr/>
          <p:nvPr/>
        </p:nvSpPr>
        <p:spPr>
          <a:xfrm>
            <a:off x="5424784" y="45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BBA90B-E7FC-9FFB-931B-B33A7D6B4E07}"/>
              </a:ext>
            </a:extLst>
          </p:cNvPr>
          <p:cNvSpPr/>
          <p:nvPr/>
        </p:nvSpPr>
        <p:spPr>
          <a:xfrm>
            <a:off x="6144784" y="45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AF8B72-6D3F-E1A6-77A8-7224E1982731}"/>
              </a:ext>
            </a:extLst>
          </p:cNvPr>
          <p:cNvSpPr/>
          <p:nvPr/>
        </p:nvSpPr>
        <p:spPr>
          <a:xfrm>
            <a:off x="6864784" y="45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E141D0-D23A-2DBC-26B6-BC11B84042D4}"/>
              </a:ext>
            </a:extLst>
          </p:cNvPr>
          <p:cNvSpPr/>
          <p:nvPr/>
        </p:nvSpPr>
        <p:spPr>
          <a:xfrm>
            <a:off x="7584784" y="45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9EB057-5881-DB9C-71CD-2635B9E60071}"/>
              </a:ext>
            </a:extLst>
          </p:cNvPr>
          <p:cNvSpPr/>
          <p:nvPr/>
        </p:nvSpPr>
        <p:spPr>
          <a:xfrm>
            <a:off x="8304784" y="4572152"/>
            <a:ext cx="720000" cy="720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B4597E-46A9-5AD4-E33F-7DFE85DE798E}"/>
              </a:ext>
            </a:extLst>
          </p:cNvPr>
          <p:cNvSpPr txBox="1"/>
          <p:nvPr/>
        </p:nvSpPr>
        <p:spPr>
          <a:xfrm>
            <a:off x="9103491" y="2947486"/>
            <a:ext cx="247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Dask</a:t>
            </a:r>
            <a:r>
              <a:rPr lang="en-US" i="1" dirty="0"/>
              <a:t> Compute Chunks</a:t>
            </a:r>
          </a:p>
        </p:txBody>
      </p:sp>
      <p:pic>
        <p:nvPicPr>
          <p:cNvPr id="59" name="Picture 58" descr="A blue and green diamond with black text&#10;&#10;Description automatically generated">
            <a:extLst>
              <a:ext uri="{FF2B5EF4-FFF2-40B4-BE49-F238E27FC236}">
                <a16:creationId xmlns:a16="http://schemas.microsoft.com/office/drawing/2014/main" id="{B8910EB1-22D1-C978-C41B-F466B6CB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976" y="5486405"/>
            <a:ext cx="1205023" cy="12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4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638BB-E1FD-E602-4C6A-BFB1DACD4961}"/>
              </a:ext>
            </a:extLst>
          </p:cNvPr>
          <p:cNvSpPr/>
          <p:nvPr/>
        </p:nvSpPr>
        <p:spPr>
          <a:xfrm>
            <a:off x="578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F3994A-BEA6-080F-F25C-73D31D1D5379}"/>
              </a:ext>
            </a:extLst>
          </p:cNvPr>
          <p:cNvSpPr/>
          <p:nvPr/>
        </p:nvSpPr>
        <p:spPr>
          <a:xfrm>
            <a:off x="686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986ACF-03C3-FCA2-3A27-43CD45E11915}"/>
              </a:ext>
            </a:extLst>
          </p:cNvPr>
          <p:cNvSpPr/>
          <p:nvPr/>
        </p:nvSpPr>
        <p:spPr>
          <a:xfrm>
            <a:off x="794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FDFBCA-8B81-1DB6-FFB8-323E6B57C2E6}"/>
              </a:ext>
            </a:extLst>
          </p:cNvPr>
          <p:cNvSpPr/>
          <p:nvPr/>
        </p:nvSpPr>
        <p:spPr>
          <a:xfrm>
            <a:off x="578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E8881-F5C3-38D2-5797-60F18EBDF81E}"/>
              </a:ext>
            </a:extLst>
          </p:cNvPr>
          <p:cNvSpPr/>
          <p:nvPr/>
        </p:nvSpPr>
        <p:spPr>
          <a:xfrm>
            <a:off x="686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51561B-0B2E-8B8D-E889-66B2A325BADA}"/>
              </a:ext>
            </a:extLst>
          </p:cNvPr>
          <p:cNvSpPr/>
          <p:nvPr/>
        </p:nvSpPr>
        <p:spPr>
          <a:xfrm>
            <a:off x="794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917D2-3154-CE1A-E6A2-34A855DCBC31}"/>
              </a:ext>
            </a:extLst>
          </p:cNvPr>
          <p:cNvSpPr/>
          <p:nvPr/>
        </p:nvSpPr>
        <p:spPr>
          <a:xfrm>
            <a:off x="578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5B8E33-81F5-DF90-B6DA-B18BF3527B66}"/>
              </a:ext>
            </a:extLst>
          </p:cNvPr>
          <p:cNvSpPr/>
          <p:nvPr/>
        </p:nvSpPr>
        <p:spPr>
          <a:xfrm>
            <a:off x="686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0225F-FDE0-5AA4-F426-B0A66EFA0FF1}"/>
              </a:ext>
            </a:extLst>
          </p:cNvPr>
          <p:cNvSpPr/>
          <p:nvPr/>
        </p:nvSpPr>
        <p:spPr>
          <a:xfrm>
            <a:off x="794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C8CE1-F646-FADD-A983-297124F2028E}"/>
              </a:ext>
            </a:extLst>
          </p:cNvPr>
          <p:cNvSpPr/>
          <p:nvPr/>
        </p:nvSpPr>
        <p:spPr>
          <a:xfrm>
            <a:off x="578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B8BF1-F4DE-8ABF-0246-E38715FC5CDB}"/>
              </a:ext>
            </a:extLst>
          </p:cNvPr>
          <p:cNvSpPr/>
          <p:nvPr/>
        </p:nvSpPr>
        <p:spPr>
          <a:xfrm>
            <a:off x="686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2B20E8-170D-664B-92A5-362199DBF5CB}"/>
              </a:ext>
            </a:extLst>
          </p:cNvPr>
          <p:cNvSpPr/>
          <p:nvPr/>
        </p:nvSpPr>
        <p:spPr>
          <a:xfrm>
            <a:off x="794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E19D29-7CE4-9526-8697-1A2DC7E6793F}"/>
              </a:ext>
            </a:extLst>
          </p:cNvPr>
          <p:cNvSpPr/>
          <p:nvPr/>
        </p:nvSpPr>
        <p:spPr>
          <a:xfrm>
            <a:off x="4704784" y="972152"/>
            <a:ext cx="4320000" cy="43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3E807-455D-2F59-126E-5B7A24CCF3D5}"/>
              </a:ext>
            </a:extLst>
          </p:cNvPr>
          <p:cNvSpPr txBox="1"/>
          <p:nvPr/>
        </p:nvSpPr>
        <p:spPr>
          <a:xfrm>
            <a:off x="6255033" y="490888"/>
            <a:ext cx="1219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Array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A0510-F90D-E08A-39F3-9AF3AEE0DE70}"/>
              </a:ext>
            </a:extLst>
          </p:cNvPr>
          <p:cNvSpPr txBox="1"/>
          <p:nvPr/>
        </p:nvSpPr>
        <p:spPr>
          <a:xfrm>
            <a:off x="9103492" y="1867486"/>
            <a:ext cx="183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Fragments (CFA)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94D9E4-C06D-2D07-40C3-506BB4E682B1}"/>
              </a:ext>
            </a:extLst>
          </p:cNvPr>
          <p:cNvSpPr/>
          <p:nvPr/>
        </p:nvSpPr>
        <p:spPr>
          <a:xfrm>
            <a:off x="4704784" y="97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00553-DC60-029F-A19D-5BBD4A5C8654}"/>
              </a:ext>
            </a:extLst>
          </p:cNvPr>
          <p:cNvSpPr/>
          <p:nvPr/>
        </p:nvSpPr>
        <p:spPr>
          <a:xfrm>
            <a:off x="4704784" y="205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C6C43-B917-C357-093C-79E34BC0E4FD}"/>
              </a:ext>
            </a:extLst>
          </p:cNvPr>
          <p:cNvSpPr/>
          <p:nvPr/>
        </p:nvSpPr>
        <p:spPr>
          <a:xfrm>
            <a:off x="4704784" y="313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E51C14-238C-D8D5-43F5-F7B4740050EE}"/>
              </a:ext>
            </a:extLst>
          </p:cNvPr>
          <p:cNvSpPr/>
          <p:nvPr/>
        </p:nvSpPr>
        <p:spPr>
          <a:xfrm>
            <a:off x="4704784" y="4212152"/>
            <a:ext cx="1080000" cy="10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9AADF-9DD4-5E8C-3A62-4BA6324AB7A9}"/>
              </a:ext>
            </a:extLst>
          </p:cNvPr>
          <p:cNvSpPr/>
          <p:nvPr/>
        </p:nvSpPr>
        <p:spPr>
          <a:xfrm>
            <a:off x="4704784" y="9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00FD90-0A0B-D52E-17C7-62A13C4D9EF7}"/>
              </a:ext>
            </a:extLst>
          </p:cNvPr>
          <p:cNvSpPr/>
          <p:nvPr/>
        </p:nvSpPr>
        <p:spPr>
          <a:xfrm>
            <a:off x="5424784" y="9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5254FA-A127-3610-124E-3A1E3BF0346C}"/>
              </a:ext>
            </a:extLst>
          </p:cNvPr>
          <p:cNvSpPr/>
          <p:nvPr/>
        </p:nvSpPr>
        <p:spPr>
          <a:xfrm>
            <a:off x="6144784" y="9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03F61B-BD7B-957B-F111-C6415B5EE245}"/>
              </a:ext>
            </a:extLst>
          </p:cNvPr>
          <p:cNvSpPr/>
          <p:nvPr/>
        </p:nvSpPr>
        <p:spPr>
          <a:xfrm>
            <a:off x="6864784" y="9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37D6E0-EEF7-CD83-EB82-B10DD39D6EB3}"/>
              </a:ext>
            </a:extLst>
          </p:cNvPr>
          <p:cNvSpPr/>
          <p:nvPr/>
        </p:nvSpPr>
        <p:spPr>
          <a:xfrm>
            <a:off x="7584784" y="9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5D2FD3-030B-9330-FD6A-4E4C25319E5D}"/>
              </a:ext>
            </a:extLst>
          </p:cNvPr>
          <p:cNvSpPr/>
          <p:nvPr/>
        </p:nvSpPr>
        <p:spPr>
          <a:xfrm>
            <a:off x="8304784" y="9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14DBB7-60F5-BC16-15CC-32E2074D4F0F}"/>
              </a:ext>
            </a:extLst>
          </p:cNvPr>
          <p:cNvSpPr/>
          <p:nvPr/>
        </p:nvSpPr>
        <p:spPr>
          <a:xfrm>
            <a:off x="4704784" y="169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FB5632-C169-E411-1368-7034DB9CE9AF}"/>
              </a:ext>
            </a:extLst>
          </p:cNvPr>
          <p:cNvSpPr/>
          <p:nvPr/>
        </p:nvSpPr>
        <p:spPr>
          <a:xfrm>
            <a:off x="5424784" y="169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80583-AC90-0FB1-797F-E22DA5DF862E}"/>
              </a:ext>
            </a:extLst>
          </p:cNvPr>
          <p:cNvSpPr/>
          <p:nvPr/>
        </p:nvSpPr>
        <p:spPr>
          <a:xfrm>
            <a:off x="6144784" y="169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7140E5-D7CA-9335-46AF-AA2313EAEAC0}"/>
              </a:ext>
            </a:extLst>
          </p:cNvPr>
          <p:cNvSpPr/>
          <p:nvPr/>
        </p:nvSpPr>
        <p:spPr>
          <a:xfrm>
            <a:off x="6864784" y="169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99D7F4-363E-0922-D01B-368C3EB54699}"/>
              </a:ext>
            </a:extLst>
          </p:cNvPr>
          <p:cNvSpPr/>
          <p:nvPr/>
        </p:nvSpPr>
        <p:spPr>
          <a:xfrm>
            <a:off x="7584784" y="169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2C9C20-3ED4-3B08-9C8D-B824664473EF}"/>
              </a:ext>
            </a:extLst>
          </p:cNvPr>
          <p:cNvSpPr/>
          <p:nvPr/>
        </p:nvSpPr>
        <p:spPr>
          <a:xfrm>
            <a:off x="8304784" y="169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C86AAC-6EB0-26A5-6171-31A9CFA61F58}"/>
              </a:ext>
            </a:extLst>
          </p:cNvPr>
          <p:cNvSpPr/>
          <p:nvPr/>
        </p:nvSpPr>
        <p:spPr>
          <a:xfrm>
            <a:off x="4704784" y="241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492DE5-BD39-A36A-2B03-93A262C1FE66}"/>
              </a:ext>
            </a:extLst>
          </p:cNvPr>
          <p:cNvSpPr/>
          <p:nvPr/>
        </p:nvSpPr>
        <p:spPr>
          <a:xfrm>
            <a:off x="5424784" y="241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5764DC-5648-00B0-77B7-E983BF42E3E8}"/>
              </a:ext>
            </a:extLst>
          </p:cNvPr>
          <p:cNvSpPr/>
          <p:nvPr/>
        </p:nvSpPr>
        <p:spPr>
          <a:xfrm>
            <a:off x="6144784" y="241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A921B8-442A-F8DB-1DB9-8357CF888EB0}"/>
              </a:ext>
            </a:extLst>
          </p:cNvPr>
          <p:cNvSpPr/>
          <p:nvPr/>
        </p:nvSpPr>
        <p:spPr>
          <a:xfrm>
            <a:off x="6864784" y="241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9D31B1-23C8-6549-5149-D709A21890AA}"/>
              </a:ext>
            </a:extLst>
          </p:cNvPr>
          <p:cNvSpPr/>
          <p:nvPr/>
        </p:nvSpPr>
        <p:spPr>
          <a:xfrm>
            <a:off x="7584784" y="241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BADB53-03E8-0A0F-546C-DED4908FCE1F}"/>
              </a:ext>
            </a:extLst>
          </p:cNvPr>
          <p:cNvSpPr/>
          <p:nvPr/>
        </p:nvSpPr>
        <p:spPr>
          <a:xfrm>
            <a:off x="8304784" y="241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6A3EDA-EB9C-EFEB-5446-F23DCA542309}"/>
              </a:ext>
            </a:extLst>
          </p:cNvPr>
          <p:cNvSpPr/>
          <p:nvPr/>
        </p:nvSpPr>
        <p:spPr>
          <a:xfrm>
            <a:off x="4704784" y="313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1DD8EE-E092-7C95-65F0-C6F74FE62976}"/>
              </a:ext>
            </a:extLst>
          </p:cNvPr>
          <p:cNvSpPr/>
          <p:nvPr/>
        </p:nvSpPr>
        <p:spPr>
          <a:xfrm>
            <a:off x="5424784" y="313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A77940-7BBD-4732-192A-EDD72DD85762}"/>
              </a:ext>
            </a:extLst>
          </p:cNvPr>
          <p:cNvSpPr/>
          <p:nvPr/>
        </p:nvSpPr>
        <p:spPr>
          <a:xfrm>
            <a:off x="6144784" y="313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96D45F-0A1B-A413-5358-5BFE5BC3E7E4}"/>
              </a:ext>
            </a:extLst>
          </p:cNvPr>
          <p:cNvSpPr/>
          <p:nvPr/>
        </p:nvSpPr>
        <p:spPr>
          <a:xfrm>
            <a:off x="6864784" y="313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6F9D69-8357-579B-ACD6-60A2845A2C7E}"/>
              </a:ext>
            </a:extLst>
          </p:cNvPr>
          <p:cNvSpPr/>
          <p:nvPr/>
        </p:nvSpPr>
        <p:spPr>
          <a:xfrm>
            <a:off x="7584784" y="313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9F1EC3-697D-508D-BABD-8DE55300064D}"/>
              </a:ext>
            </a:extLst>
          </p:cNvPr>
          <p:cNvSpPr/>
          <p:nvPr/>
        </p:nvSpPr>
        <p:spPr>
          <a:xfrm>
            <a:off x="8304784" y="313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927A3D-479B-9E3C-0DB0-C7C1E9D617EF}"/>
              </a:ext>
            </a:extLst>
          </p:cNvPr>
          <p:cNvSpPr/>
          <p:nvPr/>
        </p:nvSpPr>
        <p:spPr>
          <a:xfrm>
            <a:off x="4704784" y="385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BD83DF-5075-99C7-EB4D-68214E8AFB91}"/>
              </a:ext>
            </a:extLst>
          </p:cNvPr>
          <p:cNvSpPr/>
          <p:nvPr/>
        </p:nvSpPr>
        <p:spPr>
          <a:xfrm>
            <a:off x="5424784" y="385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2F54BAF-576F-7BC3-E11D-F262AB2855A3}"/>
              </a:ext>
            </a:extLst>
          </p:cNvPr>
          <p:cNvSpPr/>
          <p:nvPr/>
        </p:nvSpPr>
        <p:spPr>
          <a:xfrm>
            <a:off x="6144784" y="385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18358B-A653-7993-AC0A-EB611C6FDD38}"/>
              </a:ext>
            </a:extLst>
          </p:cNvPr>
          <p:cNvSpPr/>
          <p:nvPr/>
        </p:nvSpPr>
        <p:spPr>
          <a:xfrm>
            <a:off x="6864784" y="385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C2A969-A095-9969-6BBB-09BBC94A0452}"/>
              </a:ext>
            </a:extLst>
          </p:cNvPr>
          <p:cNvSpPr/>
          <p:nvPr/>
        </p:nvSpPr>
        <p:spPr>
          <a:xfrm>
            <a:off x="7584784" y="385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8F8610-F78D-541B-9081-10E63E458495}"/>
              </a:ext>
            </a:extLst>
          </p:cNvPr>
          <p:cNvSpPr/>
          <p:nvPr/>
        </p:nvSpPr>
        <p:spPr>
          <a:xfrm>
            <a:off x="8304784" y="385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BAAC01-4D8B-8358-C542-4DEC70F695B8}"/>
              </a:ext>
            </a:extLst>
          </p:cNvPr>
          <p:cNvSpPr/>
          <p:nvPr/>
        </p:nvSpPr>
        <p:spPr>
          <a:xfrm>
            <a:off x="4704784" y="45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06C5AE-AB83-AF87-459C-AA7BAA83D88A}"/>
              </a:ext>
            </a:extLst>
          </p:cNvPr>
          <p:cNvSpPr/>
          <p:nvPr/>
        </p:nvSpPr>
        <p:spPr>
          <a:xfrm>
            <a:off x="5424784" y="45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BBA90B-E7FC-9FFB-931B-B33A7D6B4E07}"/>
              </a:ext>
            </a:extLst>
          </p:cNvPr>
          <p:cNvSpPr/>
          <p:nvPr/>
        </p:nvSpPr>
        <p:spPr>
          <a:xfrm>
            <a:off x="6144784" y="45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AF8B72-6D3F-E1A6-77A8-7224E1982731}"/>
              </a:ext>
            </a:extLst>
          </p:cNvPr>
          <p:cNvSpPr/>
          <p:nvPr/>
        </p:nvSpPr>
        <p:spPr>
          <a:xfrm>
            <a:off x="6864784" y="45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E141D0-D23A-2DBC-26B6-BC11B84042D4}"/>
              </a:ext>
            </a:extLst>
          </p:cNvPr>
          <p:cNvSpPr/>
          <p:nvPr/>
        </p:nvSpPr>
        <p:spPr>
          <a:xfrm>
            <a:off x="7584784" y="45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69EB057-5881-DB9C-71CD-2635B9E60071}"/>
              </a:ext>
            </a:extLst>
          </p:cNvPr>
          <p:cNvSpPr/>
          <p:nvPr/>
        </p:nvSpPr>
        <p:spPr>
          <a:xfrm>
            <a:off x="8304784" y="4572152"/>
            <a:ext cx="72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B4597E-46A9-5AD4-E33F-7DFE85DE798E}"/>
              </a:ext>
            </a:extLst>
          </p:cNvPr>
          <p:cNvSpPr txBox="1"/>
          <p:nvPr/>
        </p:nvSpPr>
        <p:spPr>
          <a:xfrm>
            <a:off x="9103491" y="2947486"/>
            <a:ext cx="2478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Dask</a:t>
            </a:r>
            <a:r>
              <a:rPr lang="en-US" i="1" dirty="0"/>
              <a:t> Compute Chunks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EEE7DC-36FD-EC25-E349-8FCFC9CCAF5F}"/>
              </a:ext>
            </a:extLst>
          </p:cNvPr>
          <p:cNvSpPr/>
          <p:nvPr/>
        </p:nvSpPr>
        <p:spPr>
          <a:xfrm>
            <a:off x="914400" y="1395663"/>
            <a:ext cx="2160000" cy="21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B707D48-8C85-5E4F-4161-DE7F1010ACF8}"/>
              </a:ext>
            </a:extLst>
          </p:cNvPr>
          <p:cNvCxnSpPr>
            <a:cxnSpLocks/>
          </p:cNvCxnSpPr>
          <p:nvPr/>
        </p:nvCxnSpPr>
        <p:spPr>
          <a:xfrm>
            <a:off x="2351463" y="1395662"/>
            <a:ext cx="0" cy="2160001"/>
          </a:xfrm>
          <a:prstGeom prst="line">
            <a:avLst/>
          </a:prstGeom>
          <a:ln w="28575">
            <a:solidFill>
              <a:srgbClr val="F96C6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249440-03D3-1937-D6BA-F17C614C78EC}"/>
              </a:ext>
            </a:extLst>
          </p:cNvPr>
          <p:cNvCxnSpPr>
            <a:cxnSpLocks/>
          </p:cNvCxnSpPr>
          <p:nvPr/>
        </p:nvCxnSpPr>
        <p:spPr>
          <a:xfrm flipH="1">
            <a:off x="911463" y="2835663"/>
            <a:ext cx="2162937" cy="0"/>
          </a:xfrm>
          <a:prstGeom prst="line">
            <a:avLst/>
          </a:prstGeom>
          <a:ln w="28575">
            <a:solidFill>
              <a:srgbClr val="F96C6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7D40E93-A4E8-D33F-144E-5E3EEE399D32}"/>
              </a:ext>
            </a:extLst>
          </p:cNvPr>
          <p:cNvCxnSpPr/>
          <p:nvPr/>
        </p:nvCxnSpPr>
        <p:spPr>
          <a:xfrm flipH="1">
            <a:off x="911463" y="972152"/>
            <a:ext cx="3793321" cy="423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7E91DD-8637-4A5C-7143-2DBE9A852DD1}"/>
              </a:ext>
            </a:extLst>
          </p:cNvPr>
          <p:cNvCxnSpPr>
            <a:cxnSpLocks/>
          </p:cNvCxnSpPr>
          <p:nvPr/>
        </p:nvCxnSpPr>
        <p:spPr>
          <a:xfrm flipH="1">
            <a:off x="3074400" y="2052152"/>
            <a:ext cx="2710384" cy="1503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94036BA-32C6-9DF9-71BF-3C0FEFB31BA0}"/>
              </a:ext>
            </a:extLst>
          </p:cNvPr>
          <p:cNvSpPr txBox="1"/>
          <p:nvPr/>
        </p:nvSpPr>
        <p:spPr>
          <a:xfrm>
            <a:off x="911463" y="3672152"/>
            <a:ext cx="2527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fragment across multiple chunks.</a:t>
            </a:r>
          </a:p>
        </p:txBody>
      </p:sp>
      <p:pic>
        <p:nvPicPr>
          <p:cNvPr id="78" name="Picture 77" descr="A blue and green diamond with black text&#10;&#10;Description automatically generated">
            <a:extLst>
              <a:ext uri="{FF2B5EF4-FFF2-40B4-BE49-F238E27FC236}">
                <a16:creationId xmlns:a16="http://schemas.microsoft.com/office/drawing/2014/main" id="{AC041102-1359-6594-13D1-25AC026C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976" y="5486405"/>
            <a:ext cx="1205023" cy="12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C1EF-E81A-002F-64DF-5C69E8F211E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98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Internal Terminology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19ECC-2C3A-EB53-2DF8-F95F468F2541}"/>
              </a:ext>
            </a:extLst>
          </p:cNvPr>
          <p:cNvSpPr txBox="1"/>
          <p:nvPr/>
        </p:nvSpPr>
        <p:spPr>
          <a:xfrm>
            <a:off x="838200" y="1363134"/>
            <a:ext cx="478576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Partition: </a:t>
            </a:r>
            <a:r>
              <a:rPr lang="en-US" sz="1600" dirty="0"/>
              <a:t>The general term for an Array-Like object within </a:t>
            </a:r>
            <a:r>
              <a:rPr lang="en-US" sz="1600" dirty="0" err="1"/>
              <a:t>CFAPyX</a:t>
            </a:r>
            <a:r>
              <a:rPr lang="en-US" sz="1600" dirty="0"/>
              <a:t>. This could occupy any shape and exist as part of any coordinate system. Partitions are just any subdivision of an array. A partition may be further subdivided into other partitions.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Array: </a:t>
            </a:r>
            <a:r>
              <a:rPr lang="en-US" sz="1600" dirty="0"/>
              <a:t>Refers to the array of real data values in all instances.</a:t>
            </a:r>
          </a:p>
          <a:p>
            <a:endParaRPr lang="en-US" b="1" dirty="0"/>
          </a:p>
          <a:p>
            <a:r>
              <a:rPr lang="en-US" b="1" dirty="0"/>
              <a:t>Fragment: </a:t>
            </a:r>
            <a:r>
              <a:rPr lang="en-US" sz="1600" dirty="0"/>
              <a:t>CFA description for arrays that come from different files. A fragment may cover all or part of an array from a single file. Fragments do not cross between files.</a:t>
            </a:r>
          </a:p>
          <a:p>
            <a:endParaRPr lang="en-US" sz="1600" dirty="0"/>
          </a:p>
          <a:p>
            <a:r>
              <a:rPr lang="en-US" b="1" dirty="0"/>
              <a:t>Chunk: </a:t>
            </a:r>
            <a:r>
              <a:rPr lang="en-US" sz="1600" dirty="0"/>
              <a:t>Compute chunks specified by </a:t>
            </a:r>
            <a:r>
              <a:rPr lang="en-US" sz="1600" dirty="0" err="1"/>
              <a:t>dask</a:t>
            </a:r>
            <a:r>
              <a:rPr lang="en-US" sz="1600" dirty="0"/>
              <a:t> are another type of partition which may cross any other boundaries. A chunk may consist of one or more Fragments and is therefore composed of multiple partitions.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31BF8-33A2-284B-D539-21C64B4580DC}"/>
              </a:ext>
            </a:extLst>
          </p:cNvPr>
          <p:cNvSpPr txBox="1"/>
          <p:nvPr/>
        </p:nvSpPr>
        <p:spPr>
          <a:xfrm>
            <a:off x="5623963" y="1363134"/>
            <a:ext cx="631403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Space: </a:t>
            </a:r>
            <a:r>
              <a:rPr lang="en-US" sz="1600" dirty="0"/>
              <a:t>The total allowed extent for a given coordinate system.</a:t>
            </a:r>
            <a:endParaRPr lang="en-US" sz="1600" b="1" dirty="0"/>
          </a:p>
          <a:p>
            <a:endParaRPr lang="en-US" b="1" dirty="0"/>
          </a:p>
          <a:p>
            <a:r>
              <a:rPr lang="en-US" b="1" dirty="0"/>
              <a:t>Shape: </a:t>
            </a:r>
            <a:r>
              <a:rPr lang="en-US" sz="1600" dirty="0"/>
              <a:t>The shape of a partition which covers part of a </a:t>
            </a:r>
            <a:r>
              <a:rPr lang="en-US" sz="1600" b="1" dirty="0"/>
              <a:t>space</a:t>
            </a:r>
            <a:r>
              <a:rPr lang="en-US" sz="1600" dirty="0"/>
              <a:t>. A partition’s shape within a specific </a:t>
            </a:r>
            <a:r>
              <a:rPr lang="en-US" sz="1600" b="1" dirty="0"/>
              <a:t>space</a:t>
            </a:r>
            <a:r>
              <a:rPr lang="en-US" sz="1600" dirty="0"/>
              <a:t> cannot exceed the size of that </a:t>
            </a:r>
            <a:r>
              <a:rPr lang="en-US" sz="1600" b="1" dirty="0"/>
              <a:t>space. </a:t>
            </a:r>
            <a:r>
              <a:rPr lang="en-US" sz="1600" dirty="0"/>
              <a:t>In almost all cases, the </a:t>
            </a:r>
            <a:r>
              <a:rPr lang="en-US" sz="1600" b="1" dirty="0"/>
              <a:t>shape </a:t>
            </a:r>
            <a:r>
              <a:rPr lang="en-US" sz="1600" dirty="0"/>
              <a:t>is exclusively in </a:t>
            </a:r>
            <a:r>
              <a:rPr lang="en-US" sz="1600" b="1" dirty="0"/>
              <a:t>Array Space</a:t>
            </a:r>
            <a:r>
              <a:rPr lang="en-US" sz="1600" dirty="0"/>
              <a:t> because fragments and chunks typically always have size of (1,1,1) within their own spaces.</a:t>
            </a:r>
            <a:endParaRPr lang="en-US" sz="1600" b="1" dirty="0"/>
          </a:p>
          <a:p>
            <a:endParaRPr lang="en-US" b="1" dirty="0"/>
          </a:p>
          <a:p>
            <a:r>
              <a:rPr lang="en-US" b="1" dirty="0"/>
              <a:t>Position: </a:t>
            </a:r>
            <a:r>
              <a:rPr lang="en-US" sz="1600" dirty="0"/>
              <a:t>Within a coordinate </a:t>
            </a:r>
            <a:r>
              <a:rPr lang="en-US" sz="1600" b="1" dirty="0"/>
              <a:t>space, </a:t>
            </a:r>
            <a:r>
              <a:rPr lang="en-US" sz="1600" dirty="0"/>
              <a:t>a partition will occupy a given set of coordinates.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Axis: </a:t>
            </a:r>
            <a:r>
              <a:rPr lang="en-US" sz="1600" dirty="0"/>
              <a:t>NumPy terminology for the index numbers of the dimensions.</a:t>
            </a:r>
            <a:endParaRPr lang="en-US" b="1" dirty="0"/>
          </a:p>
        </p:txBody>
      </p:sp>
      <p:pic>
        <p:nvPicPr>
          <p:cNvPr id="5" name="Picture 4" descr="A blue and green diamond with black text&#10;&#10;Description automatically generated">
            <a:extLst>
              <a:ext uri="{FF2B5EF4-FFF2-40B4-BE49-F238E27FC236}">
                <a16:creationId xmlns:a16="http://schemas.microsoft.com/office/drawing/2014/main" id="{5817190E-07A7-1D84-CEDF-EB64124F3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976" y="5486405"/>
            <a:ext cx="1205023" cy="12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1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ABD67B-4E2C-589F-A276-3905F9CD060C}"/>
              </a:ext>
            </a:extLst>
          </p:cNvPr>
          <p:cNvSpPr/>
          <p:nvPr/>
        </p:nvSpPr>
        <p:spPr>
          <a:xfrm>
            <a:off x="7117784" y="1991294"/>
            <a:ext cx="1440000" cy="713118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ABEBB3-75A0-7C4F-AB50-44805658B59E}"/>
              </a:ext>
            </a:extLst>
          </p:cNvPr>
          <p:cNvSpPr/>
          <p:nvPr/>
        </p:nvSpPr>
        <p:spPr>
          <a:xfrm>
            <a:off x="8557784" y="1990147"/>
            <a:ext cx="144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1DAE6-BC39-C2AB-FD75-C9CF155ABCCF}"/>
              </a:ext>
            </a:extLst>
          </p:cNvPr>
          <p:cNvSpPr/>
          <p:nvPr/>
        </p:nvSpPr>
        <p:spPr>
          <a:xfrm>
            <a:off x="7117784" y="2707853"/>
            <a:ext cx="144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71DB7-A01A-DB04-50E2-2382464A3B75}"/>
              </a:ext>
            </a:extLst>
          </p:cNvPr>
          <p:cNvSpPr/>
          <p:nvPr/>
        </p:nvSpPr>
        <p:spPr>
          <a:xfrm>
            <a:off x="8557784" y="2711295"/>
            <a:ext cx="1440000" cy="716558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22D357-34B5-4D8B-F181-17BC84656E12}"/>
              </a:ext>
            </a:extLst>
          </p:cNvPr>
          <p:cNvSpPr/>
          <p:nvPr/>
        </p:nvSpPr>
        <p:spPr>
          <a:xfrm>
            <a:off x="7117784" y="3432441"/>
            <a:ext cx="144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F24A83-6300-B622-42DF-8CA3C4189713}"/>
              </a:ext>
            </a:extLst>
          </p:cNvPr>
          <p:cNvSpPr/>
          <p:nvPr/>
        </p:nvSpPr>
        <p:spPr>
          <a:xfrm>
            <a:off x="8557784" y="3431294"/>
            <a:ext cx="1440000" cy="720000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1B1C6-3345-9FB6-E3C8-28C7968E046C}"/>
              </a:ext>
            </a:extLst>
          </p:cNvPr>
          <p:cNvSpPr/>
          <p:nvPr/>
        </p:nvSpPr>
        <p:spPr>
          <a:xfrm>
            <a:off x="7117784" y="4151294"/>
            <a:ext cx="1440000" cy="717706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758EC9-609A-6062-F88E-D022CC5D25F0}"/>
              </a:ext>
            </a:extLst>
          </p:cNvPr>
          <p:cNvSpPr/>
          <p:nvPr/>
        </p:nvSpPr>
        <p:spPr>
          <a:xfrm>
            <a:off x="8557784" y="4151294"/>
            <a:ext cx="1440000" cy="717706"/>
          </a:xfrm>
          <a:prstGeom prst="rect">
            <a:avLst/>
          </a:prstGeom>
          <a:noFill/>
          <a:ln w="28575">
            <a:solidFill>
              <a:srgbClr val="F96C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6C1EF-E81A-002F-64DF-5C69E8F211E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98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Internal Terminology – Example Uses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19ECC-2C3A-EB53-2DF8-F95F468F2541}"/>
              </a:ext>
            </a:extLst>
          </p:cNvPr>
          <p:cNvSpPr txBox="1"/>
          <p:nvPr/>
        </p:nvSpPr>
        <p:spPr>
          <a:xfrm>
            <a:off x="838200" y="1363134"/>
            <a:ext cx="49868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Array Space: (4, 180, 360)</a:t>
            </a:r>
          </a:p>
          <a:p>
            <a:r>
              <a:rPr lang="en-US" sz="1600" dirty="0"/>
              <a:t>Fragment Space: (2, 2, 2)</a:t>
            </a:r>
          </a:p>
          <a:p>
            <a:r>
              <a:rPr lang="en-US" sz="1600" dirty="0"/>
              <a:t>Chunk Space: (2, 2, 4)</a:t>
            </a:r>
          </a:p>
          <a:p>
            <a:endParaRPr lang="en-US" sz="1600" dirty="0"/>
          </a:p>
          <a:p>
            <a:r>
              <a:rPr lang="en-US" sz="1600" i="1" dirty="0"/>
              <a:t>*Assuming all fragments and chunks are square in this scenario.*</a:t>
            </a:r>
          </a:p>
          <a:p>
            <a:endParaRPr lang="en-US" sz="1600" i="1" dirty="0"/>
          </a:p>
          <a:p>
            <a:r>
              <a:rPr lang="en-US" sz="1600" dirty="0"/>
              <a:t>Fragment Shape: (2, 90, 180)</a:t>
            </a:r>
          </a:p>
          <a:p>
            <a:r>
              <a:rPr lang="en-US" sz="1600" dirty="0"/>
              <a:t>Chunk Shape: (2, 90, 90)</a:t>
            </a:r>
          </a:p>
          <a:p>
            <a:endParaRPr lang="en-US" sz="1600" dirty="0"/>
          </a:p>
          <a:p>
            <a:r>
              <a:rPr lang="en-US" sz="1600" dirty="0"/>
              <a:t>Fragment Positions: (0, 0, 0) to (1, 1, 1)</a:t>
            </a:r>
          </a:p>
          <a:p>
            <a:r>
              <a:rPr lang="en-US" sz="1600" dirty="0"/>
              <a:t>Chunk Positions: (0, 0, 0) to (1, 1, 3)</a:t>
            </a:r>
          </a:p>
          <a:p>
            <a:endParaRPr lang="en-US" sz="1600" dirty="0"/>
          </a:p>
          <a:p>
            <a:r>
              <a:rPr lang="en-US" sz="1600" b="1" dirty="0"/>
              <a:t>Within </a:t>
            </a:r>
            <a:r>
              <a:rPr lang="en-US" sz="1600" b="1" dirty="0" err="1"/>
              <a:t>CFAPyX</a:t>
            </a:r>
            <a:r>
              <a:rPr lang="en-US" sz="1600" b="1" dirty="0"/>
              <a:t>:</a:t>
            </a:r>
          </a:p>
          <a:p>
            <a:r>
              <a:rPr lang="en-US" sz="1600" dirty="0"/>
              <a:t>1 </a:t>
            </a:r>
            <a:r>
              <a:rPr lang="en-US" sz="1600" dirty="0" err="1"/>
              <a:t>FragmentArrayWrapper</a:t>
            </a:r>
            <a:r>
              <a:rPr lang="en-US" sz="1600" dirty="0"/>
              <a:t> (Fragment Space (2,2,2))</a:t>
            </a:r>
          </a:p>
          <a:p>
            <a:r>
              <a:rPr lang="en-US" sz="1600" dirty="0"/>
              <a:t>8 </a:t>
            </a:r>
            <a:r>
              <a:rPr lang="en-US" sz="1600" dirty="0" err="1"/>
              <a:t>ChunkWrappers</a:t>
            </a:r>
            <a:endParaRPr lang="en-US" sz="1600" dirty="0"/>
          </a:p>
          <a:p>
            <a:r>
              <a:rPr lang="en-US" sz="1600" dirty="0"/>
              <a:t> - Each </a:t>
            </a:r>
            <a:r>
              <a:rPr lang="en-US" sz="1600" dirty="0" err="1"/>
              <a:t>ChunkWrapper</a:t>
            </a:r>
            <a:r>
              <a:rPr lang="en-US" sz="1600" dirty="0"/>
              <a:t> contains a </a:t>
            </a:r>
            <a:r>
              <a:rPr lang="en-US" sz="1600" dirty="0" err="1"/>
              <a:t>CFAPartition</a:t>
            </a:r>
            <a:r>
              <a:rPr lang="en-US" sz="1600" dirty="0"/>
              <a:t> representing half of a Fragment (1, 1,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7D17ED-C636-1254-BFFF-0FAEBFD4C69E}"/>
              </a:ext>
            </a:extLst>
          </p:cNvPr>
          <p:cNvSpPr/>
          <p:nvPr/>
        </p:nvSpPr>
        <p:spPr>
          <a:xfrm>
            <a:off x="8557784" y="1991294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181EA-AD74-7A53-B6FA-7A8C9D673319}"/>
              </a:ext>
            </a:extLst>
          </p:cNvPr>
          <p:cNvSpPr/>
          <p:nvPr/>
        </p:nvSpPr>
        <p:spPr>
          <a:xfrm>
            <a:off x="8557784" y="3429000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741B14-289C-2C30-5797-5E46042B1D0B}"/>
              </a:ext>
            </a:extLst>
          </p:cNvPr>
          <p:cNvSpPr/>
          <p:nvPr/>
        </p:nvSpPr>
        <p:spPr>
          <a:xfrm>
            <a:off x="7117784" y="1991294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410B5-2A57-FF93-D0E7-88052E93B2C3}"/>
              </a:ext>
            </a:extLst>
          </p:cNvPr>
          <p:cNvSpPr/>
          <p:nvPr/>
        </p:nvSpPr>
        <p:spPr>
          <a:xfrm>
            <a:off x="7117784" y="3429000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EF60EB-F7D4-35CF-AFEA-3C38808E0D34}"/>
              </a:ext>
            </a:extLst>
          </p:cNvPr>
          <p:cNvSpPr/>
          <p:nvPr/>
        </p:nvSpPr>
        <p:spPr>
          <a:xfrm>
            <a:off x="8557784" y="3432441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8C4924-3E96-A78E-D9C3-794844B7F4BD}"/>
              </a:ext>
            </a:extLst>
          </p:cNvPr>
          <p:cNvSpPr/>
          <p:nvPr/>
        </p:nvSpPr>
        <p:spPr>
          <a:xfrm>
            <a:off x="7117784" y="3432441"/>
            <a:ext cx="144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and green diamond with black text&#10;&#10;Description automatically generated">
            <a:extLst>
              <a:ext uri="{FF2B5EF4-FFF2-40B4-BE49-F238E27FC236}">
                <a16:creationId xmlns:a16="http://schemas.microsoft.com/office/drawing/2014/main" id="{6D189EE6-2E92-B659-18F3-6452185F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976" y="5486405"/>
            <a:ext cx="1205023" cy="12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4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102E7-7E06-D7C5-E2E9-194AA9BD5F32}"/>
              </a:ext>
            </a:extLst>
          </p:cNvPr>
          <p:cNvSpPr/>
          <p:nvPr/>
        </p:nvSpPr>
        <p:spPr>
          <a:xfrm>
            <a:off x="846666" y="1075267"/>
            <a:ext cx="2370667" cy="948267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3EAA85-CD45-365A-E9D5-626ECF6F98C5}"/>
              </a:ext>
            </a:extLst>
          </p:cNvPr>
          <p:cNvCxnSpPr>
            <a:endCxn id="2" idx="0"/>
          </p:cNvCxnSpPr>
          <p:nvPr/>
        </p:nvCxnSpPr>
        <p:spPr>
          <a:xfrm>
            <a:off x="2031999" y="262467"/>
            <a:ext cx="1" cy="81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199B98-15A2-AF65-303E-2BD50B1E7F43}"/>
              </a:ext>
            </a:extLst>
          </p:cNvPr>
          <p:cNvSpPr txBox="1"/>
          <p:nvPr/>
        </p:nvSpPr>
        <p:spPr>
          <a:xfrm>
            <a:off x="2184400" y="262467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F0A34-E94E-6325-C63B-74BD5CB38CAF}"/>
              </a:ext>
            </a:extLst>
          </p:cNvPr>
          <p:cNvSpPr/>
          <p:nvPr/>
        </p:nvSpPr>
        <p:spPr>
          <a:xfrm>
            <a:off x="846666" y="2277534"/>
            <a:ext cx="2370667" cy="948267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Datastore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C5BBA-C637-A887-2D55-914ACE4C4291}"/>
              </a:ext>
            </a:extLst>
          </p:cNvPr>
          <p:cNvSpPr/>
          <p:nvPr/>
        </p:nvSpPr>
        <p:spPr>
          <a:xfrm>
            <a:off x="5757334" y="3987800"/>
            <a:ext cx="2862267" cy="457199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FragmentArrayWrapper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416E05-6338-9554-11B6-1FD116275C94}"/>
              </a:ext>
            </a:extLst>
          </p:cNvPr>
          <p:cNvSpPr/>
          <p:nvPr/>
        </p:nvSpPr>
        <p:spPr>
          <a:xfrm>
            <a:off x="3767666" y="2103967"/>
            <a:ext cx="1481664" cy="347134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340B0-2933-F296-B557-298054B4D7A0}"/>
              </a:ext>
            </a:extLst>
          </p:cNvPr>
          <p:cNvSpPr/>
          <p:nvPr/>
        </p:nvSpPr>
        <p:spPr>
          <a:xfrm>
            <a:off x="3767665" y="2624666"/>
            <a:ext cx="1481665" cy="347134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3DA28C-4438-EAD4-B39C-0823D4AE4814}"/>
              </a:ext>
            </a:extLst>
          </p:cNvPr>
          <p:cNvSpPr/>
          <p:nvPr/>
        </p:nvSpPr>
        <p:spPr>
          <a:xfrm>
            <a:off x="3767666" y="3132666"/>
            <a:ext cx="1481666" cy="347134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3C770-1CAC-A886-EAFA-336DC5410395}"/>
              </a:ext>
            </a:extLst>
          </p:cNvPr>
          <p:cNvSpPr/>
          <p:nvPr/>
        </p:nvSpPr>
        <p:spPr>
          <a:xfrm>
            <a:off x="3767665" y="3640666"/>
            <a:ext cx="1481667" cy="347134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CFAVariable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01A362-567F-849A-05BB-D19B1EA7F0F5}"/>
              </a:ext>
            </a:extLst>
          </p:cNvPr>
          <p:cNvCxnSpPr/>
          <p:nvPr/>
        </p:nvCxnSpPr>
        <p:spPr>
          <a:xfrm>
            <a:off x="632559" y="4749800"/>
            <a:ext cx="11015134" cy="0"/>
          </a:xfrm>
          <a:prstGeom prst="line">
            <a:avLst/>
          </a:prstGeom>
          <a:ln>
            <a:solidFill>
              <a:srgbClr val="F96C6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E810B8-69C5-88A3-EC3A-70FAA9766F9B}"/>
              </a:ext>
            </a:extLst>
          </p:cNvPr>
          <p:cNvSpPr txBox="1"/>
          <p:nvPr/>
        </p:nvSpPr>
        <p:spPr>
          <a:xfrm>
            <a:off x="9947932" y="4366784"/>
            <a:ext cx="16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Dask</a:t>
            </a:r>
            <a:r>
              <a:rPr lang="en-US" dirty="0"/>
              <a:t> “Surface”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B50983-5B62-01B8-2A15-0369A548826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032000" y="2023534"/>
            <a:ext cx="0" cy="24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BA0CDD-5A9A-30B0-7902-788165746EE7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217333" y="2277534"/>
            <a:ext cx="550333" cy="474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36B066-7E26-760B-F8FE-DA7C10950F4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217333" y="2751668"/>
            <a:ext cx="550332" cy="46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9F8F36-0EE2-449E-1C0E-FEF0FC850B9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217333" y="2751668"/>
            <a:ext cx="550333" cy="554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FBA419-B565-15F6-FD45-421E9868AB88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217333" y="2751668"/>
            <a:ext cx="550332" cy="1062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D96B8E-D953-5910-CA84-D9C506AD0CC2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249332" y="3814233"/>
            <a:ext cx="508002" cy="402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D01E56-3A76-5693-558A-8E3C35910EAB}"/>
              </a:ext>
            </a:extLst>
          </p:cNvPr>
          <p:cNvCxnSpPr>
            <a:cxnSpLocks/>
          </p:cNvCxnSpPr>
          <p:nvPr/>
        </p:nvCxnSpPr>
        <p:spPr>
          <a:xfrm>
            <a:off x="7188467" y="4458833"/>
            <a:ext cx="0" cy="290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1318AE23-660E-E324-F500-903561E6E40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98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400" dirty="0"/>
              <a:t>Super-</a:t>
            </a:r>
            <a:r>
              <a:rPr lang="en-US" sz="4400" dirty="0" err="1"/>
              <a:t>Dask</a:t>
            </a:r>
            <a:r>
              <a:rPr lang="en-US" sz="4400" dirty="0"/>
              <a:t> Structures</a:t>
            </a:r>
          </a:p>
        </p:txBody>
      </p:sp>
      <p:pic>
        <p:nvPicPr>
          <p:cNvPr id="40" name="Picture 39" descr="A blue and green diamond with black text&#10;&#10;Description automatically generated">
            <a:extLst>
              <a:ext uri="{FF2B5EF4-FFF2-40B4-BE49-F238E27FC236}">
                <a16:creationId xmlns:a16="http://schemas.microsoft.com/office/drawing/2014/main" id="{63AC11FE-2B93-A99B-B19B-F9DDE269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976" y="5486405"/>
            <a:ext cx="1205023" cy="120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9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3BC0C15-CEC6-A31D-3870-11F90E5E02E4}"/>
              </a:ext>
            </a:extLst>
          </p:cNvPr>
          <p:cNvSpPr/>
          <p:nvPr/>
        </p:nvSpPr>
        <p:spPr>
          <a:xfrm>
            <a:off x="618067" y="2615929"/>
            <a:ext cx="3632200" cy="2201604"/>
          </a:xfrm>
          <a:prstGeom prst="roundRect">
            <a:avLst/>
          </a:prstGeom>
          <a:noFill/>
          <a:ln>
            <a:solidFill>
              <a:srgbClr val="FEC11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blue and green diamond with black text&#10;&#10;Description automatically generated">
            <a:extLst>
              <a:ext uri="{FF2B5EF4-FFF2-40B4-BE49-F238E27FC236}">
                <a16:creationId xmlns:a16="http://schemas.microsoft.com/office/drawing/2014/main" id="{9BE35569-30C0-4F10-5813-D0603FAE4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976" y="5466527"/>
            <a:ext cx="1205023" cy="120502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01A362-567F-849A-05BB-D19B1EA7F0F5}"/>
              </a:ext>
            </a:extLst>
          </p:cNvPr>
          <p:cNvCxnSpPr/>
          <p:nvPr/>
        </p:nvCxnSpPr>
        <p:spPr>
          <a:xfrm>
            <a:off x="338666" y="595328"/>
            <a:ext cx="11015134" cy="0"/>
          </a:xfrm>
          <a:prstGeom prst="line">
            <a:avLst/>
          </a:prstGeom>
          <a:ln>
            <a:solidFill>
              <a:srgbClr val="F96C6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E810B8-69C5-88A3-EC3A-70FAA9766F9B}"/>
              </a:ext>
            </a:extLst>
          </p:cNvPr>
          <p:cNvSpPr txBox="1"/>
          <p:nvPr/>
        </p:nvSpPr>
        <p:spPr>
          <a:xfrm>
            <a:off x="9654039" y="225996"/>
            <a:ext cx="16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Dask</a:t>
            </a:r>
            <a:r>
              <a:rPr lang="en-US" dirty="0"/>
              <a:t> “Surface”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1318AE23-660E-E324-F500-903561E6E40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980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Sub-</a:t>
            </a:r>
            <a:r>
              <a:rPr lang="en-US" sz="4400" dirty="0" err="1"/>
              <a:t>Dask</a:t>
            </a:r>
            <a:r>
              <a:rPr lang="en-US" sz="4400" dirty="0"/>
              <a:t> Structures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81CB65-ECA7-02AD-A19D-994B9C573ABC}"/>
              </a:ext>
            </a:extLst>
          </p:cNvPr>
          <p:cNvCxnSpPr>
            <a:cxnSpLocks/>
          </p:cNvCxnSpPr>
          <p:nvPr/>
        </p:nvCxnSpPr>
        <p:spPr>
          <a:xfrm>
            <a:off x="7188467" y="595328"/>
            <a:ext cx="0" cy="1055131"/>
          </a:xfrm>
          <a:prstGeom prst="straightConnector1">
            <a:avLst/>
          </a:prstGeom>
          <a:ln>
            <a:solidFill>
              <a:srgbClr val="F96C6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65F646-EA00-EFF2-1FCF-AE791966851F}"/>
              </a:ext>
            </a:extLst>
          </p:cNvPr>
          <p:cNvSpPr/>
          <p:nvPr/>
        </p:nvSpPr>
        <p:spPr>
          <a:xfrm>
            <a:off x="6324867" y="1650459"/>
            <a:ext cx="1727200" cy="406941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-Like Array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58DB32-3A7D-78E2-3873-66C64E0667DE}"/>
              </a:ext>
            </a:extLst>
          </p:cNvPr>
          <p:cNvSpPr/>
          <p:nvPr/>
        </p:nvSpPr>
        <p:spPr>
          <a:xfrm>
            <a:off x="2514600" y="2819400"/>
            <a:ext cx="1566334" cy="330200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CFAPartition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63960A-F729-13AB-AB3A-FD84EE46924B}"/>
              </a:ext>
            </a:extLst>
          </p:cNvPr>
          <p:cNvSpPr/>
          <p:nvPr/>
        </p:nvSpPr>
        <p:spPr>
          <a:xfrm>
            <a:off x="2514600" y="3302000"/>
            <a:ext cx="1566334" cy="330200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CFAPartition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CB733B-96BD-3A8F-661F-17F67A05B4C9}"/>
              </a:ext>
            </a:extLst>
          </p:cNvPr>
          <p:cNvSpPr/>
          <p:nvPr/>
        </p:nvSpPr>
        <p:spPr>
          <a:xfrm>
            <a:off x="2514600" y="3784600"/>
            <a:ext cx="1566334" cy="330200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CFAPartition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2168D0-861D-8156-2C29-BBED85C7163C}"/>
              </a:ext>
            </a:extLst>
          </p:cNvPr>
          <p:cNvSpPr/>
          <p:nvPr/>
        </p:nvSpPr>
        <p:spPr>
          <a:xfrm>
            <a:off x="2514600" y="4279900"/>
            <a:ext cx="1566334" cy="330200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CFAPartition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2348A8-76AF-7D6D-F90C-CB5E344DEAA9}"/>
              </a:ext>
            </a:extLst>
          </p:cNvPr>
          <p:cNvSpPr/>
          <p:nvPr/>
        </p:nvSpPr>
        <p:spPr>
          <a:xfrm>
            <a:off x="745067" y="2819400"/>
            <a:ext cx="1566334" cy="330200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CFAPartition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2C0E1F-B129-ED2F-FB9B-D6F8E1C0303D}"/>
              </a:ext>
            </a:extLst>
          </p:cNvPr>
          <p:cNvSpPr/>
          <p:nvPr/>
        </p:nvSpPr>
        <p:spPr>
          <a:xfrm>
            <a:off x="736601" y="3306233"/>
            <a:ext cx="1566334" cy="330200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CFAPartition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0B086B-4365-BF13-A2EF-E91F2286D859}"/>
              </a:ext>
            </a:extLst>
          </p:cNvPr>
          <p:cNvSpPr/>
          <p:nvPr/>
        </p:nvSpPr>
        <p:spPr>
          <a:xfrm>
            <a:off x="736601" y="3782484"/>
            <a:ext cx="1566334" cy="330200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CFAPartition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9A3597-E023-D53A-EAE5-FFE74F6E89C8}"/>
              </a:ext>
            </a:extLst>
          </p:cNvPr>
          <p:cNvSpPr/>
          <p:nvPr/>
        </p:nvSpPr>
        <p:spPr>
          <a:xfrm>
            <a:off x="736601" y="4292598"/>
            <a:ext cx="1566334" cy="330200"/>
          </a:xfrm>
          <a:prstGeom prst="rect">
            <a:avLst/>
          </a:prstGeom>
          <a:solidFill>
            <a:srgbClr val="1786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CFAPartition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6CA48C-24CE-B0D6-011D-98525E14BC1C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flipH="1">
            <a:off x="2434167" y="2057400"/>
            <a:ext cx="4754300" cy="558529"/>
          </a:xfrm>
          <a:prstGeom prst="line">
            <a:avLst/>
          </a:prstGeom>
          <a:ln>
            <a:solidFill>
              <a:srgbClr val="F96C6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356631-9976-A86B-2073-000D4F8E5887}"/>
              </a:ext>
            </a:extLst>
          </p:cNvPr>
          <p:cNvCxnSpPr>
            <a:stCxn id="18" idx="2"/>
            <a:endCxn id="32" idx="3"/>
          </p:cNvCxnSpPr>
          <p:nvPr/>
        </p:nvCxnSpPr>
        <p:spPr>
          <a:xfrm flipH="1">
            <a:off x="4250267" y="2057400"/>
            <a:ext cx="2938200" cy="1659331"/>
          </a:xfrm>
          <a:prstGeom prst="line">
            <a:avLst/>
          </a:prstGeom>
          <a:ln>
            <a:solidFill>
              <a:srgbClr val="F96C6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12596AE-8984-72A1-11FB-6FCEFE2D5B65}"/>
              </a:ext>
            </a:extLst>
          </p:cNvPr>
          <p:cNvSpPr txBox="1"/>
          <p:nvPr/>
        </p:nvSpPr>
        <p:spPr>
          <a:xfrm>
            <a:off x="673102" y="1812965"/>
            <a:ext cx="232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Scenario 1: No Compute Chunks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1CC2C0-25A9-65CF-D5FC-9B233F8DC834}"/>
              </a:ext>
            </a:extLst>
          </p:cNvPr>
          <p:cNvSpPr txBox="1"/>
          <p:nvPr/>
        </p:nvSpPr>
        <p:spPr>
          <a:xfrm>
            <a:off x="9559132" y="1502264"/>
            <a:ext cx="1959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Scenario 2: Any-Size Compute Chunks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DFB1A1-14B6-0A15-16A7-789ACA2F9C83}"/>
              </a:ext>
            </a:extLst>
          </p:cNvPr>
          <p:cNvSpPr/>
          <p:nvPr/>
        </p:nvSpPr>
        <p:spPr>
          <a:xfrm>
            <a:off x="8052067" y="2800437"/>
            <a:ext cx="1693065" cy="728133"/>
          </a:xfrm>
          <a:prstGeom prst="rect">
            <a:avLst/>
          </a:prstGeom>
          <a:solidFill>
            <a:srgbClr val="1786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ChunkWrapper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21A786-711B-03B4-3871-0FCC6769F69F}"/>
              </a:ext>
            </a:extLst>
          </p:cNvPr>
          <p:cNvSpPr/>
          <p:nvPr/>
        </p:nvSpPr>
        <p:spPr>
          <a:xfrm>
            <a:off x="9924770" y="2806799"/>
            <a:ext cx="1693062" cy="728133"/>
          </a:xfrm>
          <a:prstGeom prst="rect">
            <a:avLst/>
          </a:prstGeom>
          <a:solidFill>
            <a:srgbClr val="1786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ChunkWrapper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B03131-B5A4-E579-14D4-A784B7916546}"/>
              </a:ext>
            </a:extLst>
          </p:cNvPr>
          <p:cNvSpPr/>
          <p:nvPr/>
        </p:nvSpPr>
        <p:spPr>
          <a:xfrm>
            <a:off x="8052067" y="3705317"/>
            <a:ext cx="1693062" cy="728133"/>
          </a:xfrm>
          <a:prstGeom prst="rect">
            <a:avLst/>
          </a:prstGeom>
          <a:solidFill>
            <a:srgbClr val="1786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ChunkWrapper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E3D429-7F49-9878-128F-4FFDE487DF87}"/>
              </a:ext>
            </a:extLst>
          </p:cNvPr>
          <p:cNvSpPr/>
          <p:nvPr/>
        </p:nvSpPr>
        <p:spPr>
          <a:xfrm>
            <a:off x="9924770" y="3705317"/>
            <a:ext cx="1693062" cy="728133"/>
          </a:xfrm>
          <a:prstGeom prst="rect">
            <a:avLst/>
          </a:prstGeom>
          <a:solidFill>
            <a:srgbClr val="1786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ChunkWrapper</a:t>
            </a:r>
            <a:endParaRPr lang="en-US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8F2BB69-576D-FB34-8EAF-8DB2B03CFD6A}"/>
              </a:ext>
            </a:extLst>
          </p:cNvPr>
          <p:cNvSpPr/>
          <p:nvPr/>
        </p:nvSpPr>
        <p:spPr>
          <a:xfrm>
            <a:off x="7872427" y="2617481"/>
            <a:ext cx="3921640" cy="1986354"/>
          </a:xfrm>
          <a:prstGeom prst="roundRect">
            <a:avLst/>
          </a:prstGeom>
          <a:noFill/>
          <a:ln>
            <a:solidFill>
              <a:srgbClr val="FEC11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27D3D5-2A9B-3124-B653-9A4A4410B1BB}"/>
              </a:ext>
            </a:extLst>
          </p:cNvPr>
          <p:cNvCxnSpPr>
            <a:cxnSpLocks/>
          </p:cNvCxnSpPr>
          <p:nvPr/>
        </p:nvCxnSpPr>
        <p:spPr>
          <a:xfrm>
            <a:off x="5448700" y="5167963"/>
            <a:ext cx="5322601" cy="0"/>
          </a:xfrm>
          <a:prstGeom prst="line">
            <a:avLst/>
          </a:prstGeom>
          <a:ln>
            <a:solidFill>
              <a:srgbClr val="EF106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9CB1CF0-9F3F-8534-8316-8BD784AE63B1}"/>
              </a:ext>
            </a:extLst>
          </p:cNvPr>
          <p:cNvSpPr txBox="1"/>
          <p:nvPr/>
        </p:nvSpPr>
        <p:spPr>
          <a:xfrm>
            <a:off x="5448700" y="4725678"/>
            <a:ext cx="250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Dask</a:t>
            </a:r>
            <a:r>
              <a:rPr lang="en-US" dirty="0"/>
              <a:t> “Second Surface”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54D0E4-87E6-3723-9E8E-B81E5E311AF6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8898598" y="4433450"/>
            <a:ext cx="0" cy="730444"/>
          </a:xfrm>
          <a:prstGeom prst="straightConnector1">
            <a:avLst/>
          </a:prstGeom>
          <a:ln>
            <a:solidFill>
              <a:srgbClr val="F96C6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9E59554-9D42-D5D1-FFE9-5F7661EA72E8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0771301" y="4433450"/>
            <a:ext cx="0" cy="730444"/>
          </a:xfrm>
          <a:prstGeom prst="straightConnector1">
            <a:avLst/>
          </a:prstGeom>
          <a:ln>
            <a:solidFill>
              <a:srgbClr val="F96C6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81F30AC-0F6B-5FE7-F296-177E327C49E3}"/>
              </a:ext>
            </a:extLst>
          </p:cNvPr>
          <p:cNvCxnSpPr>
            <a:cxnSpLocks/>
            <a:stCxn id="18" idx="2"/>
            <a:endCxn id="48" idx="1"/>
          </p:cNvCxnSpPr>
          <p:nvPr/>
        </p:nvCxnSpPr>
        <p:spPr>
          <a:xfrm>
            <a:off x="7188467" y="2057400"/>
            <a:ext cx="683960" cy="1553258"/>
          </a:xfrm>
          <a:prstGeom prst="line">
            <a:avLst/>
          </a:prstGeom>
          <a:ln>
            <a:solidFill>
              <a:srgbClr val="F96C6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837E740-4635-6949-89EC-00EEC10C750C}"/>
              </a:ext>
            </a:extLst>
          </p:cNvPr>
          <p:cNvCxnSpPr>
            <a:cxnSpLocks/>
            <a:stCxn id="18" idx="2"/>
            <a:endCxn id="48" idx="0"/>
          </p:cNvCxnSpPr>
          <p:nvPr/>
        </p:nvCxnSpPr>
        <p:spPr>
          <a:xfrm>
            <a:off x="7188467" y="2057400"/>
            <a:ext cx="2644780" cy="560081"/>
          </a:xfrm>
          <a:prstGeom prst="line">
            <a:avLst/>
          </a:prstGeom>
          <a:ln>
            <a:solidFill>
              <a:srgbClr val="F96C6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C8C1758-FD68-93EF-E160-31CF0D69A4DF}"/>
              </a:ext>
            </a:extLst>
          </p:cNvPr>
          <p:cNvSpPr txBox="1"/>
          <p:nvPr/>
        </p:nvSpPr>
        <p:spPr>
          <a:xfrm>
            <a:off x="5396808" y="5257731"/>
            <a:ext cx="4993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to Scenario 1 for each </a:t>
            </a:r>
            <a:r>
              <a:rPr lang="en-US" dirty="0" err="1"/>
              <a:t>ChunkWrapper</a:t>
            </a:r>
            <a:endParaRPr lang="en-US" dirty="0"/>
          </a:p>
        </p:txBody>
      </p:sp>
      <p:pic>
        <p:nvPicPr>
          <p:cNvPr id="1026" name="Picture 2" descr="Images and Logos — Dask documentation">
            <a:extLst>
              <a:ext uri="{FF2B5EF4-FFF2-40B4-BE49-F238E27FC236}">
                <a16:creationId xmlns:a16="http://schemas.microsoft.com/office/drawing/2014/main" id="{9165963A-E619-8C7A-5881-F4395CC9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6" y="5847225"/>
            <a:ext cx="2302934" cy="84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0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455</Words>
  <Application>Microsoft Macintosh PowerPoint</Application>
  <PresentationFormat>Widescreen</PresentationFormat>
  <Paragraphs>72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Westwood, Daniel (STFC,RAL,RALSP)</dc:creator>
  <cp:lastModifiedBy>Westwood, Daniel (STFC,RAL,RALSP)</cp:lastModifiedBy>
  <cp:revision>1</cp:revision>
  <dcterms:created xsi:type="dcterms:W3CDTF">2024-08-09T08:04:01Z</dcterms:created>
  <dcterms:modified xsi:type="dcterms:W3CDTF">2024-08-13T14:56:58Z</dcterms:modified>
</cp:coreProperties>
</file>