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347"/>
    <a:srgbClr val="81C947"/>
    <a:srgbClr val="0062BB"/>
    <a:srgbClr val="FEFEFE"/>
    <a:srgbClr val="F5F6ED"/>
    <a:srgbClr val="55970E"/>
    <a:srgbClr val="1186CB"/>
    <a:srgbClr val="60A700"/>
    <a:srgbClr val="1A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9"/>
  </p:normalViewPr>
  <p:slideViewPr>
    <p:cSldViewPr snapToGrid="0">
      <p:cViewPr varScale="1">
        <p:scale>
          <a:sx n="114" d="100"/>
          <a:sy n="11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312F-2F43-AFF6-8DF3-7B68288FA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A1DED-220B-84CC-4E0F-67A78B42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A131-237C-75ED-C718-E0F35050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17A2-150D-3481-789B-27FD2A13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A576-3044-060E-D097-BDBA2CE0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1810-588D-DB65-484F-6EB61CF4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7EE91-B46E-BB7F-05DB-01905BFDC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61831-779C-2AE1-A4FD-E1712A11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9812-87BC-8BCB-5D7B-D4866897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99BF0-DFAB-1C58-DFBB-B4358F71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3F054-856B-6CAF-8C3A-FD4431ABB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F3477-2233-7505-75CE-09A44919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F34F9-A1C7-5F26-6DD6-86592AB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48C44-2F63-CE37-2F5F-EC6916DD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3D58-A75A-14B0-C993-785C4868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825E-DDBB-3CE1-7CE5-7B85CA64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8AF1-B308-D69A-9101-812B474D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7E1BE-E813-B964-5A3F-4B9023F6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3A69-8DC4-72AC-E70F-0ADA20B3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4BFA-D2B6-D117-7944-E3D43184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88B1-75EA-6815-B71B-2BF7C3C8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5C80-E7A2-6734-ADD4-3ABA0590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196A-B03F-D23D-CC08-4E2238F0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70D1E-535A-F076-9F25-8D150587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2E2A-2F7B-2ADB-CA69-9DF7D6C9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5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DF18-7905-5FC7-02A5-9E8377C0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7DEB-F57C-1A8D-20EE-B20743E11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84DCB-9142-9C9D-F2A1-AED87EC59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04CFD-FD75-6B7F-F3B8-087BF735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43149-FD7A-04D0-B05A-70D927AC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416EA-8DBD-A4F2-6649-61A76589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23FE-597B-230A-520D-1528B9B8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07B7B-1FE8-3A20-4AFF-51FF17D6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1F5DE-D31B-B28D-34AD-4435AC20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F94BC-CA83-64AF-8167-23CE77E16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66143-0933-DB60-8761-027034B32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5A846-5AA0-BED7-F665-9EB4035E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AA209-941E-18B6-1863-2C980F21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AC9A0-B54D-BFB8-EAA8-115BA279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C8C2-43A1-5064-8204-DAB8322E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64846-C5F2-B388-B948-98E5D0F7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8CDCA-9CC9-4829-FF46-EC8BBC02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01325-B9FE-6EF7-9C8D-D2980E0E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0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5CC5-F0E7-BA27-AE2B-D2F5569B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0A9D9-90A6-1AA3-1C85-FE5D1283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A5FCF-3A94-31C3-A0B4-95DDBFD1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2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AF98-BFB3-F169-6112-9C43BEDE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ABF3-141D-6798-E3C6-F29F0DFF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88603-DD59-151D-A796-B6E2FAB56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9495E-93FE-F202-2B7D-2B0A6455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DA602-88F6-C9A4-3C5C-65029599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19911-3383-0DEE-9A01-51F2152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1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EE6A-8720-1588-6815-80B12919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5DD66-9B32-52B3-E1AF-803B04E64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1F248-E0F0-30BE-7891-FE121ADA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3BA5-3756-72D0-DD7C-0D47E5EE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97B9C-513E-150F-C156-B35DAF14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78A6C-7881-ECA2-C310-04822832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9A7E3-EB4C-4C89-61C5-7E26B6B1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96F50-C20C-990E-0D73-B4DDAE4C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8125-C530-2CCD-3CD5-A8EBBDE7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4AADB-D2B6-514D-8AD4-392AA4F31166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34BB9-AA3C-7EEE-699A-113EBB0ED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218D-DC79-488D-E3BE-581B5A966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354D79-BA95-7825-6529-ABBB23459F96}"/>
              </a:ext>
            </a:extLst>
          </p:cNvPr>
          <p:cNvSpPr/>
          <p:nvPr/>
        </p:nvSpPr>
        <p:spPr>
          <a:xfrm>
            <a:off x="451091" y="960120"/>
            <a:ext cx="4916244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67A58-68FB-28AC-D654-DFF9AF4D9A9D}"/>
              </a:ext>
            </a:extLst>
          </p:cNvPr>
          <p:cNvSpPr>
            <a:spLocks/>
          </p:cNvSpPr>
          <p:nvPr/>
        </p:nvSpPr>
        <p:spPr>
          <a:xfrm>
            <a:off x="1445311" y="1785855"/>
            <a:ext cx="3293102" cy="3427200"/>
          </a:xfrm>
          <a:prstGeom prst="rect">
            <a:avLst/>
          </a:prstGeom>
          <a:solidFill>
            <a:srgbClr val="55970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5D42C-15E5-0D79-C16C-9EC3C2627E8D}"/>
              </a:ext>
            </a:extLst>
          </p:cNvPr>
          <p:cNvSpPr/>
          <p:nvPr/>
        </p:nvSpPr>
        <p:spPr>
          <a:xfrm>
            <a:off x="1445311" y="1785855"/>
            <a:ext cx="2406498" cy="2503237"/>
          </a:xfrm>
          <a:prstGeom prst="rect">
            <a:avLst/>
          </a:prstGeom>
          <a:solidFill>
            <a:srgbClr val="1186C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A646D2-DE35-6A2A-8E47-077070A9B88C}"/>
              </a:ext>
            </a:extLst>
          </p:cNvPr>
          <p:cNvSpPr/>
          <p:nvPr/>
        </p:nvSpPr>
        <p:spPr>
          <a:xfrm>
            <a:off x="3851809" y="4289092"/>
            <a:ext cx="886604" cy="922245"/>
          </a:xfrm>
          <a:prstGeom prst="rect">
            <a:avLst/>
          </a:prstGeom>
          <a:solidFill>
            <a:srgbClr val="FEFEF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32D0C-13EC-38E4-C7E3-CA95956BD2DA}"/>
              </a:ext>
            </a:extLst>
          </p:cNvPr>
          <p:cNvSpPr txBox="1"/>
          <p:nvPr/>
        </p:nvSpPr>
        <p:spPr>
          <a:xfrm>
            <a:off x="5629385" y="2321004"/>
            <a:ext cx="62574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CFA</a:t>
            </a:r>
            <a:r>
              <a:rPr lang="en-US" sz="13800" i="1" dirty="0"/>
              <a:t>Py</a:t>
            </a:r>
            <a:r>
              <a:rPr lang="en-US" sz="13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6828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E8CA7F-590D-D05E-E84C-AE848F1BA283}"/>
              </a:ext>
            </a:extLst>
          </p:cNvPr>
          <p:cNvGrpSpPr/>
          <p:nvPr/>
        </p:nvGrpSpPr>
        <p:grpSpPr>
          <a:xfrm>
            <a:off x="1007975" y="1376998"/>
            <a:ext cx="4104000" cy="4104001"/>
            <a:chOff x="1264453" y="1718947"/>
            <a:chExt cx="4104000" cy="4104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C92986-3B28-5953-03BA-28B10889A57A}"/>
                </a:ext>
              </a:extLst>
            </p:cNvPr>
            <p:cNvSpPr>
              <a:spLocks/>
            </p:cNvSpPr>
            <p:nvPr/>
          </p:nvSpPr>
          <p:spPr>
            <a:xfrm>
              <a:off x="1264453" y="1718948"/>
              <a:ext cx="4104000" cy="4104000"/>
            </a:xfrm>
            <a:prstGeom prst="rect">
              <a:avLst/>
            </a:prstGeom>
            <a:solidFill>
              <a:srgbClr val="55970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634EC1-8E9B-1037-0453-A203A9F4EEEE}"/>
                </a:ext>
              </a:extLst>
            </p:cNvPr>
            <p:cNvSpPr/>
            <p:nvPr/>
          </p:nvSpPr>
          <p:spPr>
            <a:xfrm>
              <a:off x="1264453" y="1718947"/>
              <a:ext cx="3546000" cy="3546000"/>
            </a:xfrm>
            <a:prstGeom prst="rect">
              <a:avLst/>
            </a:prstGeom>
            <a:solidFill>
              <a:srgbClr val="1186C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456901-C9EB-0356-C039-ECBCDE50F809}"/>
                </a:ext>
              </a:extLst>
            </p:cNvPr>
            <p:cNvSpPr/>
            <p:nvPr/>
          </p:nvSpPr>
          <p:spPr>
            <a:xfrm>
              <a:off x="4108453" y="4562948"/>
              <a:ext cx="1260000" cy="1260000"/>
            </a:xfrm>
            <a:prstGeom prst="rect">
              <a:avLst/>
            </a:prstGeom>
            <a:solidFill>
              <a:srgbClr val="FEFEF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BD8AAC4-C57C-7DB3-0D03-6C7229E68C0F}"/>
              </a:ext>
            </a:extLst>
          </p:cNvPr>
          <p:cNvSpPr txBox="1"/>
          <p:nvPr/>
        </p:nvSpPr>
        <p:spPr>
          <a:xfrm>
            <a:off x="5629385" y="2321004"/>
            <a:ext cx="62574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CFA</a:t>
            </a:r>
            <a:r>
              <a:rPr lang="en-US" sz="13800" i="1" dirty="0"/>
              <a:t>Py</a:t>
            </a:r>
            <a:r>
              <a:rPr lang="en-US" sz="13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670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B7753-1737-BE49-E981-C20E621A5781}"/>
              </a:ext>
            </a:extLst>
          </p:cNvPr>
          <p:cNvGrpSpPr/>
          <p:nvPr/>
        </p:nvGrpSpPr>
        <p:grpSpPr>
          <a:xfrm>
            <a:off x="1151569" y="1394998"/>
            <a:ext cx="4068000" cy="4068001"/>
            <a:chOff x="1255741" y="1417864"/>
            <a:chExt cx="4068000" cy="40680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748A4-11AC-DD27-5165-A8BD7C3040BA}"/>
                </a:ext>
              </a:extLst>
            </p:cNvPr>
            <p:cNvSpPr>
              <a:spLocks/>
            </p:cNvSpPr>
            <p:nvPr/>
          </p:nvSpPr>
          <p:spPr>
            <a:xfrm>
              <a:off x="1255741" y="1417865"/>
              <a:ext cx="4068000" cy="4068000"/>
            </a:xfrm>
            <a:prstGeom prst="rect">
              <a:avLst/>
            </a:prstGeom>
            <a:solidFill>
              <a:srgbClr val="55970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149CE3-9406-31E6-2C91-E3BF7E00A2E5}"/>
                </a:ext>
              </a:extLst>
            </p:cNvPr>
            <p:cNvSpPr/>
            <p:nvPr/>
          </p:nvSpPr>
          <p:spPr>
            <a:xfrm>
              <a:off x="1255741" y="1417864"/>
              <a:ext cx="3420000" cy="3420000"/>
            </a:xfrm>
            <a:prstGeom prst="rect">
              <a:avLst/>
            </a:prstGeom>
            <a:solidFill>
              <a:srgbClr val="1186C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CBBF00-3FCA-6DA6-647C-4054B58D7A9A}"/>
                </a:ext>
              </a:extLst>
            </p:cNvPr>
            <p:cNvSpPr/>
            <p:nvPr/>
          </p:nvSpPr>
          <p:spPr>
            <a:xfrm>
              <a:off x="4675741" y="4837865"/>
              <a:ext cx="648000" cy="648000"/>
            </a:xfrm>
            <a:prstGeom prst="rect">
              <a:avLst/>
            </a:prstGeom>
            <a:solidFill>
              <a:srgbClr val="FEFEF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9F46CC-66E9-E13F-53F8-19B06234BA59}"/>
                </a:ext>
              </a:extLst>
            </p:cNvPr>
            <p:cNvSpPr/>
            <p:nvPr/>
          </p:nvSpPr>
          <p:spPr>
            <a:xfrm>
              <a:off x="4675741" y="4655181"/>
              <a:ext cx="648000" cy="828000"/>
            </a:xfrm>
            <a:prstGeom prst="rect">
              <a:avLst/>
            </a:prstGeom>
            <a:solidFill>
              <a:srgbClr val="FEFEF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835603-FB29-B0E5-32AE-CA1B83D7B842}"/>
                </a:ext>
              </a:extLst>
            </p:cNvPr>
            <p:cNvSpPr/>
            <p:nvPr/>
          </p:nvSpPr>
          <p:spPr>
            <a:xfrm>
              <a:off x="2911741" y="4836523"/>
              <a:ext cx="2412000" cy="648000"/>
            </a:xfrm>
            <a:prstGeom prst="rect">
              <a:avLst/>
            </a:prstGeom>
            <a:solidFill>
              <a:srgbClr val="FEFEF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9EC56E-B4EA-3C47-1EBC-3400D6861D42}"/>
                </a:ext>
              </a:extLst>
            </p:cNvPr>
            <p:cNvSpPr/>
            <p:nvPr/>
          </p:nvSpPr>
          <p:spPr>
            <a:xfrm>
              <a:off x="4693741" y="4745181"/>
              <a:ext cx="612000" cy="64800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48397F-7C4B-7919-AAE6-3BE3C9B8B734}"/>
              </a:ext>
            </a:extLst>
          </p:cNvPr>
          <p:cNvSpPr txBox="1"/>
          <p:nvPr/>
        </p:nvSpPr>
        <p:spPr>
          <a:xfrm>
            <a:off x="5629385" y="2321004"/>
            <a:ext cx="62574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CFA</a:t>
            </a:r>
            <a:r>
              <a:rPr lang="en-US" sz="13800" i="1" dirty="0"/>
              <a:t>Py</a:t>
            </a:r>
            <a:r>
              <a:rPr lang="en-US" sz="13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2189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E8CA7F-590D-D05E-E84C-AE848F1BA283}"/>
              </a:ext>
            </a:extLst>
          </p:cNvPr>
          <p:cNvGrpSpPr/>
          <p:nvPr/>
        </p:nvGrpSpPr>
        <p:grpSpPr>
          <a:xfrm rot="18805982">
            <a:off x="1605440" y="1930953"/>
            <a:ext cx="2972842" cy="3137002"/>
            <a:chOff x="1264453" y="1718947"/>
            <a:chExt cx="4104000" cy="4104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C92986-3B28-5953-03BA-28B10889A57A}"/>
                </a:ext>
              </a:extLst>
            </p:cNvPr>
            <p:cNvSpPr>
              <a:spLocks/>
            </p:cNvSpPr>
            <p:nvPr/>
          </p:nvSpPr>
          <p:spPr>
            <a:xfrm>
              <a:off x="1264453" y="1718948"/>
              <a:ext cx="4104000" cy="4104000"/>
            </a:xfrm>
            <a:prstGeom prst="rect">
              <a:avLst/>
            </a:prstGeom>
            <a:solidFill>
              <a:srgbClr val="81B34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634EC1-8E9B-1037-0453-A203A9F4EEEE}"/>
                </a:ext>
              </a:extLst>
            </p:cNvPr>
            <p:cNvSpPr/>
            <p:nvPr/>
          </p:nvSpPr>
          <p:spPr>
            <a:xfrm>
              <a:off x="1264453" y="1718947"/>
              <a:ext cx="3546000" cy="3546000"/>
            </a:xfrm>
            <a:prstGeom prst="rect">
              <a:avLst/>
            </a:prstGeom>
            <a:solidFill>
              <a:srgbClr val="0062B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456901-C9EB-0356-C039-ECBCDE50F809}"/>
                </a:ext>
              </a:extLst>
            </p:cNvPr>
            <p:cNvSpPr/>
            <p:nvPr/>
          </p:nvSpPr>
          <p:spPr>
            <a:xfrm>
              <a:off x="4108453" y="4562948"/>
              <a:ext cx="1260000" cy="1260000"/>
            </a:xfrm>
            <a:prstGeom prst="rect">
              <a:avLst/>
            </a:prstGeom>
            <a:solidFill>
              <a:srgbClr val="FEFEF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59E1CB-24FC-8440-A8AE-41EE6E979A5C}"/>
              </a:ext>
            </a:extLst>
          </p:cNvPr>
          <p:cNvSpPr txBox="1"/>
          <p:nvPr/>
        </p:nvSpPr>
        <p:spPr>
          <a:xfrm>
            <a:off x="5629385" y="2321004"/>
            <a:ext cx="62574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CFA</a:t>
            </a:r>
            <a:r>
              <a:rPr lang="en-US" sz="13800" i="1" dirty="0"/>
              <a:t>Py</a:t>
            </a:r>
            <a:r>
              <a:rPr lang="en-US" sz="13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925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4D130EA-2B61-E905-7E89-D16EBA87E69B}"/>
              </a:ext>
            </a:extLst>
          </p:cNvPr>
          <p:cNvGrpSpPr/>
          <p:nvPr/>
        </p:nvGrpSpPr>
        <p:grpSpPr>
          <a:xfrm rot="18797218">
            <a:off x="1611823" y="1922903"/>
            <a:ext cx="2960077" cy="3012191"/>
            <a:chOff x="3756000" y="1089000"/>
            <a:chExt cx="4680000" cy="46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E9294A-B329-0D4B-1AEA-911ADCF1C4D4}"/>
                </a:ext>
              </a:extLst>
            </p:cNvPr>
            <p:cNvSpPr>
              <a:spLocks/>
            </p:cNvSpPr>
            <p:nvPr/>
          </p:nvSpPr>
          <p:spPr>
            <a:xfrm>
              <a:off x="3756000" y="1089000"/>
              <a:ext cx="4680000" cy="4680000"/>
            </a:xfrm>
            <a:prstGeom prst="rect">
              <a:avLst/>
            </a:prstGeom>
            <a:solidFill>
              <a:srgbClr val="55970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A03A6-8AED-5343-0F39-A842FBA97DE5}"/>
                </a:ext>
              </a:extLst>
            </p:cNvPr>
            <p:cNvSpPr/>
            <p:nvPr/>
          </p:nvSpPr>
          <p:spPr>
            <a:xfrm>
              <a:off x="3756000" y="1089000"/>
              <a:ext cx="3420000" cy="3420000"/>
            </a:xfrm>
            <a:prstGeom prst="rect">
              <a:avLst/>
            </a:prstGeom>
            <a:solidFill>
              <a:srgbClr val="1186C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095E2C-9DC5-6604-C4D6-64B7A9DA4222}"/>
                </a:ext>
              </a:extLst>
            </p:cNvPr>
            <p:cNvSpPr/>
            <p:nvPr/>
          </p:nvSpPr>
          <p:spPr>
            <a:xfrm>
              <a:off x="7176000" y="4509000"/>
              <a:ext cx="1260000" cy="1260000"/>
            </a:xfrm>
            <a:prstGeom prst="rect">
              <a:avLst/>
            </a:prstGeom>
            <a:solidFill>
              <a:srgbClr val="FEFEF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994A2F-E003-0316-0F1A-623927A3DAE1}"/>
              </a:ext>
            </a:extLst>
          </p:cNvPr>
          <p:cNvSpPr txBox="1"/>
          <p:nvPr/>
        </p:nvSpPr>
        <p:spPr>
          <a:xfrm>
            <a:off x="5629385" y="2321004"/>
            <a:ext cx="62574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CFA</a:t>
            </a:r>
            <a:r>
              <a:rPr lang="en-US" sz="13800" i="1" dirty="0"/>
              <a:t>Py</a:t>
            </a:r>
            <a:r>
              <a:rPr lang="en-US" sz="13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55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94A2F-E003-0316-0F1A-623927A3DAE1}"/>
              </a:ext>
            </a:extLst>
          </p:cNvPr>
          <p:cNvSpPr txBox="1"/>
          <p:nvPr/>
        </p:nvSpPr>
        <p:spPr>
          <a:xfrm>
            <a:off x="5629385" y="2321004"/>
            <a:ext cx="62574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CFA</a:t>
            </a:r>
            <a:r>
              <a:rPr lang="en-US" sz="13800" i="1" dirty="0"/>
              <a:t>Py</a:t>
            </a:r>
            <a:r>
              <a:rPr lang="en-US" sz="13800" dirty="0"/>
              <a:t>X</a:t>
            </a:r>
          </a:p>
        </p:txBody>
      </p:sp>
      <p:pic>
        <p:nvPicPr>
          <p:cNvPr id="4" name="Picture 3" descr="A blue square with green squares&#10;&#10;Description automatically generated">
            <a:extLst>
              <a:ext uri="{FF2B5EF4-FFF2-40B4-BE49-F238E27FC236}">
                <a16:creationId xmlns:a16="http://schemas.microsoft.com/office/drawing/2014/main" id="{E4494B81-D8D2-9F1F-9579-B88112081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16297">
            <a:off x="1371096" y="1801506"/>
            <a:ext cx="3324241" cy="32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1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75A5-C246-C714-4D17-492A6605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pic>
        <p:nvPicPr>
          <p:cNvPr id="5" name="Picture 4" descr="A logo with a diamond and a square&#10;&#10;Description automatically generated with medium confidence">
            <a:extLst>
              <a:ext uri="{FF2B5EF4-FFF2-40B4-BE49-F238E27FC236}">
                <a16:creationId xmlns:a16="http://schemas.microsoft.com/office/drawing/2014/main" id="{FA60264C-15A3-F0FB-CD87-3E4E93F4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745" y="273685"/>
            <a:ext cx="4726329" cy="1976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EB963-C5B1-6573-90A8-9B3CE3A1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745" y="2407778"/>
            <a:ext cx="4972907" cy="204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8A527-1296-FBE3-8AFA-66B915A1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768" y="4577544"/>
            <a:ext cx="4972907" cy="20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9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Westwood, Daniel (STFC,RAL,RALSP)</dc:creator>
  <cp:lastModifiedBy>Westwood, Daniel (STFC,RAL,RALSP)</cp:lastModifiedBy>
  <cp:revision>12</cp:revision>
  <dcterms:created xsi:type="dcterms:W3CDTF">2024-08-06T12:28:07Z</dcterms:created>
  <dcterms:modified xsi:type="dcterms:W3CDTF">2024-08-13T14:56:51Z</dcterms:modified>
</cp:coreProperties>
</file>