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9" r:id="rId4"/>
    <p:sldId id="280" r:id="rId5"/>
    <p:sldId id="282" r:id="rId6"/>
    <p:sldId id="258" r:id="rId7"/>
    <p:sldId id="259" r:id="rId8"/>
    <p:sldId id="260" r:id="rId9"/>
    <p:sldId id="277" r:id="rId10"/>
    <p:sldId id="262" r:id="rId11"/>
    <p:sldId id="278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91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81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5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68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22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2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8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0FE8-6185-4767-9626-904DB349539B}" type="datetimeFigureOut">
              <a:rPr lang="en-GB" smtClean="0"/>
              <a:t>28/07/2021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BA01-8B41-44E0-88E9-5F3D83A4E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55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Images for JASMIN workshop exercises and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553" y="3932779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b="1" dirty="0" smtClean="0"/>
              <a:t>Contents:</a:t>
            </a:r>
          </a:p>
          <a:p>
            <a:pPr algn="l"/>
            <a:endParaRPr lang="en-GB" dirty="0"/>
          </a:p>
          <a:p>
            <a:pPr algn="l"/>
            <a:r>
              <a:rPr lang="en-GB" dirty="0" smtClean="0"/>
              <a:t>ex09</a:t>
            </a:r>
          </a:p>
          <a:p>
            <a:pPr algn="l"/>
            <a:r>
              <a:rPr lang="en-GB" dirty="0" smtClean="0"/>
              <a:t>tut02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5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620712"/>
            <a:ext cx="7137400" cy="4014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3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5" y="96387"/>
            <a:ext cx="4716463" cy="2273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0" y="182028"/>
            <a:ext cx="4191000" cy="3017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73" y="2788453"/>
            <a:ext cx="4949825" cy="1212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3" y="4387972"/>
            <a:ext cx="4949825" cy="1923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907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425"/>
          <a:stretch/>
        </p:blipFill>
        <p:spPr>
          <a:xfrm>
            <a:off x="1666571" y="2391065"/>
            <a:ext cx="2516324" cy="5661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91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326897"/>
            <a:ext cx="5570538" cy="2035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736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213"/>
          <a:stretch/>
        </p:blipFill>
        <p:spPr>
          <a:xfrm>
            <a:off x="1095375" y="1552353"/>
            <a:ext cx="4086225" cy="29942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96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8200" y="685800"/>
            <a:ext cx="7056100" cy="4597400"/>
            <a:chOff x="838200" y="685800"/>
            <a:chExt cx="7056100" cy="4597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136" r="768"/>
            <a:stretch/>
          </p:blipFill>
          <p:spPr>
            <a:xfrm>
              <a:off x="838200" y="685800"/>
              <a:ext cx="7056100" cy="459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5842000" y="939800"/>
              <a:ext cx="1963400" cy="558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algn="ctr"/>
              <a:r>
                <a:rPr lang="en-GB" sz="1050" dirty="0" smtClean="0"/>
                <a:t>The Cylc GUI shows information about each of the tasks</a:t>
              </a:r>
              <a:endParaRPr lang="en-GB" sz="105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198880" y="4310380"/>
              <a:ext cx="2179320" cy="7289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Simple colour-coding gives instant information:     grey=succeeded; </a:t>
              </a:r>
              <a:br>
                <a:rPr lang="en-GB" sz="1050" dirty="0" smtClean="0"/>
              </a:br>
              <a:r>
                <a:rPr lang="en-GB" sz="1050" dirty="0" smtClean="0"/>
                <a:t>green=in progress;     red=failed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129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8353" y="987696"/>
            <a:ext cx="7181998" cy="4660425"/>
            <a:chOff x="598353" y="987696"/>
            <a:chExt cx="7181998" cy="46604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819"/>
            <a:stretch/>
          </p:blipFill>
          <p:spPr>
            <a:xfrm>
              <a:off x="598353" y="987696"/>
              <a:ext cx="7181998" cy="46604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ounded Rectangle 4"/>
            <p:cNvSpPr/>
            <p:nvPr/>
          </p:nvSpPr>
          <p:spPr>
            <a:xfrm>
              <a:off x="4674492" y="1975740"/>
              <a:ext cx="2735958" cy="8817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r>
                <a:rPr lang="en-GB" sz="1050" dirty="0" smtClean="0"/>
                <a:t>The graph view shows the entire workflow as a graph, including the dependencies between different tasks. If any task fails then none of the subsequent tasks will run.</a:t>
              </a:r>
              <a:endParaRPr lang="en-GB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28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83" t="693" b="-1"/>
          <a:stretch/>
        </p:blipFill>
        <p:spPr>
          <a:xfrm>
            <a:off x="838200" y="1027906"/>
            <a:ext cx="5679563" cy="3654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47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28" y="505838"/>
            <a:ext cx="9241607" cy="5678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4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48" y="556766"/>
            <a:ext cx="9356185" cy="50439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7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17" y="692574"/>
            <a:ext cx="8652753" cy="5316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8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88"/>
          <a:stretch/>
        </p:blipFill>
        <p:spPr>
          <a:xfrm>
            <a:off x="596900" y="524639"/>
            <a:ext cx="2301942" cy="2332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57" y="647700"/>
            <a:ext cx="4492127" cy="163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66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8566</TotalTime>
  <Words>65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Images for JASMIN workshop exercises and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Stephens, Ag (STFC,RAL,RALSP)</dc:creator>
  <cp:lastModifiedBy>Stephens, Ag (STFC,RAL,RALSP)</cp:lastModifiedBy>
  <cp:revision>15</cp:revision>
  <dcterms:created xsi:type="dcterms:W3CDTF">2021-07-22T15:15:47Z</dcterms:created>
  <dcterms:modified xsi:type="dcterms:W3CDTF">2021-07-28T14:11:35Z</dcterms:modified>
</cp:coreProperties>
</file>