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74B"/>
    <a:srgbClr val="F4D9DC"/>
    <a:srgbClr val="DD7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367089"/>
            <a:ext cx="27432000" cy="71628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0806114"/>
            <a:ext cx="27432000" cy="4967286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8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095375"/>
            <a:ext cx="7886700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095375"/>
            <a:ext cx="2320290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0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6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129216"/>
            <a:ext cx="31546800" cy="855821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3768391"/>
            <a:ext cx="31546800" cy="450056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5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045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095377"/>
            <a:ext cx="31546800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043489"/>
            <a:ext cx="15473361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7515225"/>
            <a:ext cx="15473361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043489"/>
            <a:ext cx="15549564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7515225"/>
            <a:ext cx="15549564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1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48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09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87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962277"/>
            <a:ext cx="18516600" cy="14620875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66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095377"/>
            <a:ext cx="31546800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476875"/>
            <a:ext cx="31546800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7662-8A24-4025-B9B9-7621EDFE7ACD}" type="datetimeFigureOut">
              <a:rPr lang="nl-NL" smtClean="0"/>
              <a:t>19-4-2024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9069052"/>
            <a:ext cx="123444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EA98-C2FF-411E-9686-3FC41B7E3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00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2" y="0"/>
            <a:ext cx="2386941" cy="20574000"/>
          </a:xfrm>
          <a:prstGeom prst="rect">
            <a:avLst/>
          </a:prstGeom>
          <a:solidFill>
            <a:srgbClr val="DD7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986AEC-681B-DD9D-15F9-F85E0771A0CA}"/>
              </a:ext>
            </a:extLst>
          </p:cNvPr>
          <p:cNvSpPr/>
          <p:nvPr/>
        </p:nvSpPr>
        <p:spPr>
          <a:xfrm>
            <a:off x="2386937" y="9048998"/>
            <a:ext cx="34189059" cy="5219205"/>
          </a:xfrm>
          <a:prstGeom prst="triangle">
            <a:avLst>
              <a:gd name="adj" fmla="val 100000"/>
            </a:avLst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29CDC-16F2-4656-8323-C86845940883}"/>
              </a:ext>
            </a:extLst>
          </p:cNvPr>
          <p:cNvSpPr/>
          <p:nvPr/>
        </p:nvSpPr>
        <p:spPr>
          <a:xfrm>
            <a:off x="2386940" y="14268206"/>
            <a:ext cx="34189059" cy="6305793"/>
          </a:xfrm>
          <a:prstGeom prst="rect">
            <a:avLst/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</p:spTree>
    <p:extLst>
      <p:ext uri="{BB962C8B-B14F-4D97-AF65-F5344CB8AC3E}">
        <p14:creationId xmlns:p14="http://schemas.microsoft.com/office/powerpoint/2010/main" val="36799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3" y="0"/>
            <a:ext cx="1870362" cy="20574000"/>
          </a:xfrm>
          <a:prstGeom prst="rect">
            <a:avLst/>
          </a:prstGeom>
          <a:solidFill>
            <a:srgbClr val="DD7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DE19-A2BF-16C0-EA82-EC87FDC29589}"/>
              </a:ext>
            </a:extLst>
          </p:cNvPr>
          <p:cNvSpPr/>
          <p:nvPr/>
        </p:nvSpPr>
        <p:spPr>
          <a:xfrm>
            <a:off x="1870367" y="-3"/>
            <a:ext cx="34705629" cy="1959432"/>
          </a:xfrm>
          <a:prstGeom prst="rect">
            <a:avLst/>
          </a:prstGeom>
          <a:solidFill>
            <a:srgbClr val="DD7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6C66E-6471-63B4-2759-981EAE41C82E}"/>
              </a:ext>
            </a:extLst>
          </p:cNvPr>
          <p:cNvSpPr/>
          <p:nvPr/>
        </p:nvSpPr>
        <p:spPr>
          <a:xfrm>
            <a:off x="1870367" y="14268206"/>
            <a:ext cx="34705635" cy="6305793"/>
          </a:xfrm>
          <a:prstGeom prst="rect">
            <a:avLst/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8062913-6BCA-139D-E967-415C092A68EB}"/>
              </a:ext>
            </a:extLst>
          </p:cNvPr>
          <p:cNvSpPr/>
          <p:nvPr/>
        </p:nvSpPr>
        <p:spPr>
          <a:xfrm>
            <a:off x="1870364" y="9048998"/>
            <a:ext cx="34705635" cy="5219205"/>
          </a:xfrm>
          <a:prstGeom prst="triangle">
            <a:avLst>
              <a:gd name="adj" fmla="val 100000"/>
            </a:avLst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pic>
        <p:nvPicPr>
          <p:cNvPr id="9" name="Picture 8" descr="A logo with white dots&#10;&#10;Description automatically generated">
            <a:extLst>
              <a:ext uri="{FF2B5EF4-FFF2-40B4-BE49-F238E27FC236}">
                <a16:creationId xmlns:a16="http://schemas.microsoft.com/office/drawing/2014/main" id="{7B200FCC-0030-93A0-C903-A4365C8B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043" y="-330282"/>
            <a:ext cx="4637307" cy="26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3" y="0"/>
            <a:ext cx="1870362" cy="20574000"/>
          </a:xfrm>
          <a:prstGeom prst="rect">
            <a:avLst/>
          </a:prstGeom>
          <a:solidFill>
            <a:srgbClr val="DD7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DE19-A2BF-16C0-EA82-EC87FDC29589}"/>
              </a:ext>
            </a:extLst>
          </p:cNvPr>
          <p:cNvSpPr/>
          <p:nvPr/>
        </p:nvSpPr>
        <p:spPr>
          <a:xfrm>
            <a:off x="1870367" y="-3"/>
            <a:ext cx="34705629" cy="1959432"/>
          </a:xfrm>
          <a:prstGeom prst="rect">
            <a:avLst/>
          </a:prstGeom>
          <a:solidFill>
            <a:srgbClr val="DD7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pic>
        <p:nvPicPr>
          <p:cNvPr id="9" name="Picture 8" descr="A logo with white dots&#10;&#10;Description automatically generated">
            <a:extLst>
              <a:ext uri="{FF2B5EF4-FFF2-40B4-BE49-F238E27FC236}">
                <a16:creationId xmlns:a16="http://schemas.microsoft.com/office/drawing/2014/main" id="{7B200FCC-0030-93A0-C903-A4365C8B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043" y="-330282"/>
            <a:ext cx="4637307" cy="26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3" y="0"/>
            <a:ext cx="1870362" cy="20574000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DE19-A2BF-16C0-EA82-EC87FDC29589}"/>
              </a:ext>
            </a:extLst>
          </p:cNvPr>
          <p:cNvSpPr/>
          <p:nvPr/>
        </p:nvSpPr>
        <p:spPr>
          <a:xfrm>
            <a:off x="1870367" y="-3"/>
            <a:ext cx="34705629" cy="1959432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6C66E-6471-63B4-2759-981EAE41C82E}"/>
              </a:ext>
            </a:extLst>
          </p:cNvPr>
          <p:cNvSpPr/>
          <p:nvPr/>
        </p:nvSpPr>
        <p:spPr>
          <a:xfrm>
            <a:off x="1870367" y="14268206"/>
            <a:ext cx="34705635" cy="6305793"/>
          </a:xfrm>
          <a:prstGeom prst="rect">
            <a:avLst/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8062913-6BCA-139D-E967-415C092A68EB}"/>
              </a:ext>
            </a:extLst>
          </p:cNvPr>
          <p:cNvSpPr/>
          <p:nvPr/>
        </p:nvSpPr>
        <p:spPr>
          <a:xfrm>
            <a:off x="1870364" y="9048998"/>
            <a:ext cx="34705635" cy="5219205"/>
          </a:xfrm>
          <a:prstGeom prst="triangle">
            <a:avLst>
              <a:gd name="adj" fmla="val 100000"/>
            </a:avLst>
          </a:prstGeom>
          <a:solidFill>
            <a:srgbClr val="F4D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pic>
        <p:nvPicPr>
          <p:cNvPr id="9" name="Picture 8" descr="A logo with white dots&#10;&#10;Description automatically generated">
            <a:extLst>
              <a:ext uri="{FF2B5EF4-FFF2-40B4-BE49-F238E27FC236}">
                <a16:creationId xmlns:a16="http://schemas.microsoft.com/office/drawing/2014/main" id="{7B200FCC-0030-93A0-C903-A4365C8B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043" y="-330282"/>
            <a:ext cx="4637307" cy="26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3" y="0"/>
            <a:ext cx="1870362" cy="20574000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DE19-A2BF-16C0-EA82-EC87FDC29589}"/>
              </a:ext>
            </a:extLst>
          </p:cNvPr>
          <p:cNvSpPr/>
          <p:nvPr/>
        </p:nvSpPr>
        <p:spPr>
          <a:xfrm>
            <a:off x="1870367" y="-3"/>
            <a:ext cx="34705629" cy="1959432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pic>
        <p:nvPicPr>
          <p:cNvPr id="9" name="Picture 8" descr="A logo with white dots&#10;&#10;Description automatically generated">
            <a:extLst>
              <a:ext uri="{FF2B5EF4-FFF2-40B4-BE49-F238E27FC236}">
                <a16:creationId xmlns:a16="http://schemas.microsoft.com/office/drawing/2014/main" id="{7B200FCC-0030-93A0-C903-A4365C8B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043" y="-330282"/>
            <a:ext cx="4637307" cy="26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BF8EA-6725-4AAE-953F-831F6451789F}"/>
              </a:ext>
            </a:extLst>
          </p:cNvPr>
          <p:cNvSpPr/>
          <p:nvPr/>
        </p:nvSpPr>
        <p:spPr>
          <a:xfrm>
            <a:off x="3" y="0"/>
            <a:ext cx="1870362" cy="20574000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DE19-A2BF-16C0-EA82-EC87FDC29589}"/>
              </a:ext>
            </a:extLst>
          </p:cNvPr>
          <p:cNvSpPr/>
          <p:nvPr/>
        </p:nvSpPr>
        <p:spPr>
          <a:xfrm>
            <a:off x="1870367" y="-3"/>
            <a:ext cx="34705629" cy="1959432"/>
          </a:xfrm>
          <a:prstGeom prst="rect">
            <a:avLst/>
          </a:prstGeom>
          <a:solidFill>
            <a:srgbClr val="F4D7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20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37ADC1-42E6-C052-C9A2-56EDCBD4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172" y="197589"/>
            <a:ext cx="4583874" cy="15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Maasrticht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Ritzen-Hütten, Tony (BU)</dc:creator>
  <cp:lastModifiedBy>Ritzen-Hütten, Tony (BU)</cp:lastModifiedBy>
  <cp:revision>4</cp:revision>
  <dcterms:created xsi:type="dcterms:W3CDTF">2024-04-19T11:20:06Z</dcterms:created>
  <dcterms:modified xsi:type="dcterms:W3CDTF">2024-04-19T15:09:13Z</dcterms:modified>
</cp:coreProperties>
</file>