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7" r:id="rId4"/>
    <p:sldMasterId id="2147483698" r:id="rId5"/>
    <p:sldMasterId id="2147483699"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5143500" cx="9144000"/>
  <p:notesSz cx="6858000" cy="9144000"/>
  <p:embeddedFontLst>
    <p:embeddedFont>
      <p:font typeface="Roboto"/>
      <p:regular r:id="rId16"/>
      <p:bold r:id="rId17"/>
      <p:italic r:id="rId18"/>
      <p:boldItalic r:id="rId19"/>
    </p:embeddedFont>
    <p:embeddedFont>
      <p:font typeface="Fira Sans Condensed"/>
      <p:regular r:id="rId20"/>
      <p:bold r:id="rId21"/>
      <p:italic r:id="rId22"/>
      <p:boldItalic r:id="rId23"/>
    </p:embeddedFont>
    <p:embeddedFont>
      <p:font typeface="Helvetica Neue"/>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Condensed-regular.fntdata"/><Relationship Id="rId22" Type="http://schemas.openxmlformats.org/officeDocument/2006/relationships/font" Target="fonts/FiraSansCondensed-italic.fntdata"/><Relationship Id="rId21" Type="http://schemas.openxmlformats.org/officeDocument/2006/relationships/font" Target="fonts/FiraSansCondensed-bold.fntdata"/><Relationship Id="rId24" Type="http://schemas.openxmlformats.org/officeDocument/2006/relationships/font" Target="fonts/HelveticaNeue-regular.fntdata"/><Relationship Id="rId23" Type="http://schemas.openxmlformats.org/officeDocument/2006/relationships/font" Target="fonts/FiraSansCondense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HelveticaNeue-italic.fntdata"/><Relationship Id="rId25" Type="http://schemas.openxmlformats.org/officeDocument/2006/relationships/font" Target="fonts/HelveticaNeue-bold.fntdata"/><Relationship Id="rId27" Type="http://schemas.openxmlformats.org/officeDocument/2006/relationships/font" Target="fonts/HelveticaNeue-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560009c204_0_2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3" name="Google Shape;373;g1560009c204_0_2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560009c204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560009c204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560009c204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560009c204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560009c204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560009c204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560009c204_0_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560009c204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560009c204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560009c204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560009c204_0_9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560009c204_0_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560009c204_0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560009c204_0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Grey Shield" showMasterSp="0">
  <p:cSld name="Title Slide Grey Shield">
    <p:spTree>
      <p:nvGrpSpPr>
        <p:cNvPr id="57" name="Shape 57"/>
        <p:cNvGrpSpPr/>
        <p:nvPr/>
      </p:nvGrpSpPr>
      <p:grpSpPr>
        <a:xfrm>
          <a:off x="0" y="0"/>
          <a:ext cx="0" cy="0"/>
          <a:chOff x="0" y="0"/>
          <a:chExt cx="0" cy="0"/>
        </a:xfrm>
      </p:grpSpPr>
      <p:grpSp>
        <p:nvGrpSpPr>
          <p:cNvPr id="58" name="Google Shape;58;p14"/>
          <p:cNvGrpSpPr/>
          <p:nvPr/>
        </p:nvGrpSpPr>
        <p:grpSpPr>
          <a:xfrm>
            <a:off x="3911568" y="-1575672"/>
            <a:ext cx="6288303" cy="8137803"/>
            <a:chOff x="3946487" y="-2045539"/>
            <a:chExt cx="8193228" cy="10603000"/>
          </a:xfrm>
        </p:grpSpPr>
        <p:pic>
          <p:nvPicPr>
            <p:cNvPr id="59" name="Google Shape;59;p14"/>
            <p:cNvPicPr preferRelativeResize="0"/>
            <p:nvPr/>
          </p:nvPicPr>
          <p:blipFill rotWithShape="1">
            <a:blip r:embed="rId2">
              <a:alphaModFix amt="30000"/>
            </a:blip>
            <a:srcRect b="0" l="0" r="0" t="0"/>
            <a:stretch/>
          </p:blipFill>
          <p:spPr>
            <a:xfrm>
              <a:off x="3946487" y="-2045539"/>
              <a:ext cx="8193228" cy="10603000"/>
            </a:xfrm>
            <a:prstGeom prst="rect">
              <a:avLst/>
            </a:prstGeom>
            <a:noFill/>
            <a:ln>
              <a:noFill/>
            </a:ln>
          </p:spPr>
        </p:pic>
        <p:pic>
          <p:nvPicPr>
            <p:cNvPr id="60" name="Google Shape;60;p14"/>
            <p:cNvPicPr preferRelativeResize="0"/>
            <p:nvPr/>
          </p:nvPicPr>
          <p:blipFill rotWithShape="1">
            <a:blip r:embed="rId3">
              <a:alphaModFix amt="15000"/>
            </a:blip>
            <a:srcRect b="0" l="0" r="0" t="0"/>
            <a:stretch/>
          </p:blipFill>
          <p:spPr>
            <a:xfrm>
              <a:off x="5173001" y="758028"/>
              <a:ext cx="5641846" cy="4936615"/>
            </a:xfrm>
            <a:prstGeom prst="rect">
              <a:avLst/>
            </a:prstGeom>
            <a:noFill/>
            <a:ln>
              <a:noFill/>
            </a:ln>
          </p:spPr>
        </p:pic>
      </p:grpSp>
      <p:sp>
        <p:nvSpPr>
          <p:cNvPr id="61" name="Google Shape;61;p14"/>
          <p:cNvSpPr txBox="1"/>
          <p:nvPr>
            <p:ph type="title"/>
          </p:nvPr>
        </p:nvSpPr>
        <p:spPr>
          <a:xfrm>
            <a:off x="628649" y="273844"/>
            <a:ext cx="4005000" cy="2283900"/>
          </a:xfrm>
          <a:prstGeom prst="rect">
            <a:avLst/>
          </a:prstGeom>
          <a:noFill/>
          <a:ln>
            <a:noFill/>
          </a:ln>
        </p:spPr>
        <p:txBody>
          <a:bodyPr anchorCtr="0" anchor="b" bIns="45700" lIns="0" spcFirstLastPara="1" rIns="0" wrap="square" tIns="45700">
            <a:normAutofit/>
          </a:bodyPr>
          <a:lstStyle>
            <a:lvl1pPr lvl="0" rtl="0" algn="l">
              <a:lnSpc>
                <a:spcPct val="90000"/>
              </a:lnSpc>
              <a:spcBef>
                <a:spcPts val="0"/>
              </a:spcBef>
              <a:spcAft>
                <a:spcPts val="0"/>
              </a:spcAft>
              <a:buClr>
                <a:schemeClr val="accent1"/>
              </a:buClr>
              <a:buSzPts val="3600"/>
              <a:buFont typeface="Helvetica Neue"/>
              <a:buNone/>
              <a:defRPr sz="3600">
                <a:solidFill>
                  <a:schemeClr val="accent1"/>
                </a:solidFill>
                <a:latin typeface="Helvetica Neue"/>
                <a:ea typeface="Helvetica Neue"/>
                <a:cs typeface="Helvetica Neue"/>
                <a:sym typeface="Helvetica Neu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14"/>
          <p:cNvSpPr txBox="1"/>
          <p:nvPr>
            <p:ph idx="1" type="body"/>
          </p:nvPr>
        </p:nvSpPr>
        <p:spPr>
          <a:xfrm>
            <a:off x="628650" y="2705816"/>
            <a:ext cx="4004700" cy="1245600"/>
          </a:xfrm>
          <a:prstGeom prst="rect">
            <a:avLst/>
          </a:prstGeom>
          <a:noFill/>
          <a:ln>
            <a:noFill/>
          </a:ln>
        </p:spPr>
        <p:txBody>
          <a:bodyPr anchorCtr="0" anchor="t" bIns="45700" lIns="0" spcFirstLastPara="1" rIns="0" wrap="square" tIns="45700">
            <a:noAutofit/>
          </a:bodyPr>
          <a:lstStyle>
            <a:lvl1pPr indent="-228600" lvl="0" marL="457200" rtl="0" algn="l">
              <a:lnSpc>
                <a:spcPct val="90000"/>
              </a:lnSpc>
              <a:spcBef>
                <a:spcPts val="1000"/>
              </a:spcBef>
              <a:spcAft>
                <a:spcPts val="0"/>
              </a:spcAft>
              <a:buSzPts val="1800"/>
              <a:buNone/>
              <a:defRPr sz="1800">
                <a:solidFill>
                  <a:schemeClr val="dk2"/>
                </a:solidFill>
                <a:latin typeface="Helvetica Neue"/>
                <a:ea typeface="Helvetica Neue"/>
                <a:cs typeface="Helvetica Neue"/>
                <a:sym typeface="Helvetica Neue"/>
              </a:defRPr>
            </a:lvl1pPr>
            <a:lvl2pPr indent="-228600" lvl="1" marL="914400" rtl="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2pPr>
            <a:lvl3pPr indent="-228600" lvl="2" marL="1371600" rtl="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3pPr>
            <a:lvl4pPr indent="-228600" lvl="3" marL="1828800" rtl="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4pPr>
            <a:lvl5pPr indent="-228600" lvl="4" marL="2286000" rtl="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3" name="Shape 63"/>
        <p:cNvGrpSpPr/>
        <p:nvPr/>
      </p:nvGrpSpPr>
      <p:grpSpPr>
        <a:xfrm>
          <a:off x="0" y="0"/>
          <a:ext cx="0" cy="0"/>
          <a:chOff x="0" y="0"/>
          <a:chExt cx="0" cy="0"/>
        </a:xfrm>
      </p:grpSpPr>
      <p:sp>
        <p:nvSpPr>
          <p:cNvPr id="64" name="Google Shape;64;p15"/>
          <p:cNvSpPr txBox="1"/>
          <p:nvPr>
            <p:ph idx="1" type="body"/>
          </p:nvPr>
        </p:nvSpPr>
        <p:spPr>
          <a:xfrm>
            <a:off x="628650" y="1910714"/>
            <a:ext cx="3886200" cy="2731500"/>
          </a:xfrm>
          <a:prstGeom prst="rect">
            <a:avLst/>
          </a:prstGeom>
          <a:noFill/>
          <a:ln>
            <a:noFill/>
          </a:ln>
        </p:spPr>
        <p:txBody>
          <a:bodyPr anchorCtr="0" anchor="t" bIns="45700" lIns="0" spcFirstLastPara="1" rIns="0" wrap="square" tIns="45700">
            <a:normAutofit/>
          </a:bodyPr>
          <a:lstStyle>
            <a:lvl1pPr indent="-381000" lvl="0" marL="457200" rtl="0" algn="l">
              <a:lnSpc>
                <a:spcPct val="90000"/>
              </a:lnSpc>
              <a:spcBef>
                <a:spcPts val="1000"/>
              </a:spcBef>
              <a:spcAft>
                <a:spcPts val="0"/>
              </a:spcAft>
              <a:buSzPts val="2400"/>
              <a:buChar char="•"/>
              <a:defRPr sz="2400">
                <a:solidFill>
                  <a:schemeClr val="dk2"/>
                </a:solidFill>
                <a:latin typeface="Helvetica Neue"/>
                <a:ea typeface="Helvetica Neue"/>
                <a:cs typeface="Helvetica Neue"/>
                <a:sym typeface="Helvetica Neue"/>
              </a:defRPr>
            </a:lvl1pPr>
            <a:lvl2pPr indent="-355600" lvl="1" marL="914400" rtl="0" algn="l">
              <a:lnSpc>
                <a:spcPct val="90000"/>
              </a:lnSpc>
              <a:spcBef>
                <a:spcPts val="500"/>
              </a:spcBef>
              <a:spcAft>
                <a:spcPts val="0"/>
              </a:spcAft>
              <a:buSzPts val="2000"/>
              <a:buChar char="•"/>
              <a:defRPr sz="2000">
                <a:solidFill>
                  <a:schemeClr val="dk2"/>
                </a:solidFill>
                <a:latin typeface="Helvetica Neue"/>
                <a:ea typeface="Helvetica Neue"/>
                <a:cs typeface="Helvetica Neue"/>
                <a:sym typeface="Helvetica Neue"/>
              </a:defRPr>
            </a:lvl2pPr>
            <a:lvl3pPr indent="-342900" lvl="2" marL="1371600" rtl="0" algn="l">
              <a:lnSpc>
                <a:spcPct val="90000"/>
              </a:lnSpc>
              <a:spcBef>
                <a:spcPts val="500"/>
              </a:spcBef>
              <a:spcAft>
                <a:spcPts val="0"/>
              </a:spcAft>
              <a:buSzPts val="1800"/>
              <a:buChar char="•"/>
              <a:defRPr sz="1800">
                <a:solidFill>
                  <a:schemeClr val="dk2"/>
                </a:solidFill>
                <a:latin typeface="Helvetica Neue"/>
                <a:ea typeface="Helvetica Neue"/>
                <a:cs typeface="Helvetica Neue"/>
                <a:sym typeface="Helvetica Neue"/>
              </a:defRPr>
            </a:lvl3pPr>
            <a:lvl4pPr indent="-330200" lvl="3" marL="1828800" rtl="0" algn="l">
              <a:lnSpc>
                <a:spcPct val="90000"/>
              </a:lnSpc>
              <a:spcBef>
                <a:spcPts val="500"/>
              </a:spcBef>
              <a:spcAft>
                <a:spcPts val="0"/>
              </a:spcAft>
              <a:buSzPts val="1600"/>
              <a:buChar char="•"/>
              <a:defRPr sz="1600">
                <a:solidFill>
                  <a:schemeClr val="dk2"/>
                </a:solidFill>
                <a:latin typeface="Helvetica Neue"/>
                <a:ea typeface="Helvetica Neue"/>
                <a:cs typeface="Helvetica Neue"/>
                <a:sym typeface="Helvetica Neue"/>
              </a:defRPr>
            </a:lvl4pPr>
            <a:lvl5pPr indent="-317500" lvl="4" marL="2286000" rtl="0" algn="l">
              <a:lnSpc>
                <a:spcPct val="90000"/>
              </a:lnSpc>
              <a:spcBef>
                <a:spcPts val="500"/>
              </a:spcBef>
              <a:spcAft>
                <a:spcPts val="0"/>
              </a:spcAft>
              <a:buSzPts val="1400"/>
              <a:buChar char="•"/>
              <a:defRPr sz="1400">
                <a:solidFill>
                  <a:schemeClr val="dk2"/>
                </a:solidFill>
                <a:latin typeface="Helvetica Neue"/>
                <a:ea typeface="Helvetica Neue"/>
                <a:cs typeface="Helvetica Neue"/>
                <a:sym typeface="Helvetica Neu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5" name="Google Shape;65;p15"/>
          <p:cNvSpPr txBox="1"/>
          <p:nvPr>
            <p:ph idx="2" type="body"/>
          </p:nvPr>
        </p:nvSpPr>
        <p:spPr>
          <a:xfrm>
            <a:off x="4644976" y="1910714"/>
            <a:ext cx="3886200" cy="2731500"/>
          </a:xfrm>
          <a:prstGeom prst="rect">
            <a:avLst/>
          </a:prstGeom>
          <a:noFill/>
          <a:ln>
            <a:noFill/>
          </a:ln>
        </p:spPr>
        <p:txBody>
          <a:bodyPr anchorCtr="0" anchor="t" bIns="45700" lIns="0" spcFirstLastPara="1" rIns="0" wrap="square" tIns="45700">
            <a:normAutofit/>
          </a:bodyPr>
          <a:lstStyle>
            <a:lvl1pPr indent="-381000" lvl="0" marL="457200" rtl="0" algn="l">
              <a:lnSpc>
                <a:spcPct val="90000"/>
              </a:lnSpc>
              <a:spcBef>
                <a:spcPts val="1000"/>
              </a:spcBef>
              <a:spcAft>
                <a:spcPts val="0"/>
              </a:spcAft>
              <a:buSzPts val="2400"/>
              <a:buChar char="•"/>
              <a:defRPr sz="2400">
                <a:solidFill>
                  <a:schemeClr val="dk2"/>
                </a:solidFill>
                <a:latin typeface="Helvetica Neue"/>
                <a:ea typeface="Helvetica Neue"/>
                <a:cs typeface="Helvetica Neue"/>
                <a:sym typeface="Helvetica Neue"/>
              </a:defRPr>
            </a:lvl1pPr>
            <a:lvl2pPr indent="-355600" lvl="1" marL="914400" rtl="0" algn="l">
              <a:lnSpc>
                <a:spcPct val="90000"/>
              </a:lnSpc>
              <a:spcBef>
                <a:spcPts val="500"/>
              </a:spcBef>
              <a:spcAft>
                <a:spcPts val="0"/>
              </a:spcAft>
              <a:buSzPts val="2000"/>
              <a:buChar char="•"/>
              <a:defRPr sz="2000">
                <a:solidFill>
                  <a:schemeClr val="dk2"/>
                </a:solidFill>
                <a:latin typeface="Helvetica Neue"/>
                <a:ea typeface="Helvetica Neue"/>
                <a:cs typeface="Helvetica Neue"/>
                <a:sym typeface="Helvetica Neue"/>
              </a:defRPr>
            </a:lvl2pPr>
            <a:lvl3pPr indent="-342900" lvl="2" marL="1371600" rtl="0" algn="l">
              <a:lnSpc>
                <a:spcPct val="90000"/>
              </a:lnSpc>
              <a:spcBef>
                <a:spcPts val="500"/>
              </a:spcBef>
              <a:spcAft>
                <a:spcPts val="0"/>
              </a:spcAft>
              <a:buSzPts val="1800"/>
              <a:buChar char="•"/>
              <a:defRPr sz="1800">
                <a:solidFill>
                  <a:schemeClr val="dk2"/>
                </a:solidFill>
                <a:latin typeface="Helvetica Neue"/>
                <a:ea typeface="Helvetica Neue"/>
                <a:cs typeface="Helvetica Neue"/>
                <a:sym typeface="Helvetica Neue"/>
              </a:defRPr>
            </a:lvl3pPr>
            <a:lvl4pPr indent="-330200" lvl="3" marL="1828800" rtl="0" algn="l">
              <a:lnSpc>
                <a:spcPct val="90000"/>
              </a:lnSpc>
              <a:spcBef>
                <a:spcPts val="500"/>
              </a:spcBef>
              <a:spcAft>
                <a:spcPts val="0"/>
              </a:spcAft>
              <a:buSzPts val="1600"/>
              <a:buChar char="•"/>
              <a:defRPr sz="1600">
                <a:solidFill>
                  <a:schemeClr val="dk2"/>
                </a:solidFill>
                <a:latin typeface="Helvetica Neue"/>
                <a:ea typeface="Helvetica Neue"/>
                <a:cs typeface="Helvetica Neue"/>
                <a:sym typeface="Helvetica Neue"/>
              </a:defRPr>
            </a:lvl4pPr>
            <a:lvl5pPr indent="-317500" lvl="4" marL="2286000" rtl="0" algn="l">
              <a:lnSpc>
                <a:spcPct val="90000"/>
              </a:lnSpc>
              <a:spcBef>
                <a:spcPts val="500"/>
              </a:spcBef>
              <a:spcAft>
                <a:spcPts val="0"/>
              </a:spcAft>
              <a:buSzPts val="1400"/>
              <a:buChar char="•"/>
              <a:defRPr sz="1400">
                <a:solidFill>
                  <a:schemeClr val="dk2"/>
                </a:solidFill>
                <a:latin typeface="Helvetica Neue"/>
                <a:ea typeface="Helvetica Neue"/>
                <a:cs typeface="Helvetica Neue"/>
                <a:sym typeface="Helvetica Neu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6" name="Google Shape;66;p15"/>
          <p:cNvSpPr txBox="1"/>
          <p:nvPr>
            <p:ph idx="3" type="body"/>
          </p:nvPr>
        </p:nvSpPr>
        <p:spPr>
          <a:xfrm>
            <a:off x="629842" y="1260872"/>
            <a:ext cx="3868200" cy="618000"/>
          </a:xfrm>
          <a:prstGeom prst="rect">
            <a:avLst/>
          </a:prstGeom>
          <a:noFill/>
          <a:ln>
            <a:noFill/>
          </a:ln>
        </p:spPr>
        <p:txBody>
          <a:bodyPr anchorCtr="0" anchor="ctr" bIns="45700" lIns="0" spcFirstLastPara="1" rIns="0" wrap="square" tIns="45700">
            <a:normAutofit/>
          </a:bodyPr>
          <a:lstStyle>
            <a:lvl1pPr indent="-228600" lvl="0" marL="457200" rtl="0" algn="l">
              <a:lnSpc>
                <a:spcPct val="90000"/>
              </a:lnSpc>
              <a:spcBef>
                <a:spcPts val="1000"/>
              </a:spcBef>
              <a:spcAft>
                <a:spcPts val="0"/>
              </a:spcAft>
              <a:buSzPts val="1800"/>
              <a:buNone/>
              <a:defRPr b="1" sz="1800">
                <a:solidFill>
                  <a:schemeClr val="accent1"/>
                </a:solidFill>
                <a:latin typeface="Helvetica Neue"/>
                <a:ea typeface="Helvetica Neue"/>
                <a:cs typeface="Helvetica Neue"/>
                <a:sym typeface="Helvetica Neue"/>
              </a:defRPr>
            </a:lvl1pPr>
            <a:lvl2pPr indent="-228600" lvl="1" marL="914400" rtl="0" algn="l">
              <a:lnSpc>
                <a:spcPct val="90000"/>
              </a:lnSpc>
              <a:spcBef>
                <a:spcPts val="500"/>
              </a:spcBef>
              <a:spcAft>
                <a:spcPts val="0"/>
              </a:spcAft>
              <a:buSzPts val="2000"/>
              <a:buNone/>
              <a:defRPr b="1" sz="2000"/>
            </a:lvl2pPr>
            <a:lvl3pPr indent="-228600" lvl="2" marL="1371600" rtl="0" algn="l">
              <a:lnSpc>
                <a:spcPct val="90000"/>
              </a:lnSpc>
              <a:spcBef>
                <a:spcPts val="500"/>
              </a:spcBef>
              <a:spcAft>
                <a:spcPts val="0"/>
              </a:spcAft>
              <a:buSzPts val="1800"/>
              <a:buNone/>
              <a:defRPr b="1" sz="1800"/>
            </a:lvl3pPr>
            <a:lvl4pPr indent="-228600" lvl="3" marL="1828800" rtl="0" algn="l">
              <a:lnSpc>
                <a:spcPct val="90000"/>
              </a:lnSpc>
              <a:spcBef>
                <a:spcPts val="500"/>
              </a:spcBef>
              <a:spcAft>
                <a:spcPts val="0"/>
              </a:spcAft>
              <a:buSzPts val="1600"/>
              <a:buNone/>
              <a:defRPr b="1" sz="1600"/>
            </a:lvl4pPr>
            <a:lvl5pPr indent="-228600" lvl="4" marL="2286000" rtl="0" algn="l">
              <a:lnSpc>
                <a:spcPct val="90000"/>
              </a:lnSpc>
              <a:spcBef>
                <a:spcPts val="500"/>
              </a:spcBef>
              <a:spcAft>
                <a:spcPts val="0"/>
              </a:spcAft>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67" name="Google Shape;67;p15"/>
          <p:cNvSpPr txBox="1"/>
          <p:nvPr>
            <p:ph idx="4" type="body"/>
          </p:nvPr>
        </p:nvSpPr>
        <p:spPr>
          <a:xfrm>
            <a:off x="4629150" y="1260872"/>
            <a:ext cx="3887400" cy="618000"/>
          </a:xfrm>
          <a:prstGeom prst="rect">
            <a:avLst/>
          </a:prstGeom>
          <a:noFill/>
          <a:ln>
            <a:noFill/>
          </a:ln>
        </p:spPr>
        <p:txBody>
          <a:bodyPr anchorCtr="0" anchor="ctr" bIns="45700" lIns="0" spcFirstLastPara="1" rIns="0" wrap="square" tIns="45700">
            <a:normAutofit/>
          </a:bodyPr>
          <a:lstStyle>
            <a:lvl1pPr indent="-228600" lvl="0" marL="457200" rtl="0" algn="l">
              <a:lnSpc>
                <a:spcPct val="90000"/>
              </a:lnSpc>
              <a:spcBef>
                <a:spcPts val="1000"/>
              </a:spcBef>
              <a:spcAft>
                <a:spcPts val="0"/>
              </a:spcAft>
              <a:buSzPts val="1800"/>
              <a:buNone/>
              <a:defRPr b="1" sz="1800">
                <a:solidFill>
                  <a:schemeClr val="accent1"/>
                </a:solidFill>
                <a:latin typeface="Helvetica Neue"/>
                <a:ea typeface="Helvetica Neue"/>
                <a:cs typeface="Helvetica Neue"/>
                <a:sym typeface="Helvetica Neue"/>
              </a:defRPr>
            </a:lvl1pPr>
            <a:lvl2pPr indent="-228600" lvl="1" marL="914400" rtl="0" algn="l">
              <a:lnSpc>
                <a:spcPct val="90000"/>
              </a:lnSpc>
              <a:spcBef>
                <a:spcPts val="500"/>
              </a:spcBef>
              <a:spcAft>
                <a:spcPts val="0"/>
              </a:spcAft>
              <a:buSzPts val="2000"/>
              <a:buNone/>
              <a:defRPr b="1" sz="2000"/>
            </a:lvl2pPr>
            <a:lvl3pPr indent="-228600" lvl="2" marL="1371600" rtl="0" algn="l">
              <a:lnSpc>
                <a:spcPct val="90000"/>
              </a:lnSpc>
              <a:spcBef>
                <a:spcPts val="500"/>
              </a:spcBef>
              <a:spcAft>
                <a:spcPts val="0"/>
              </a:spcAft>
              <a:buSzPts val="1800"/>
              <a:buNone/>
              <a:defRPr b="1" sz="1800"/>
            </a:lvl3pPr>
            <a:lvl4pPr indent="-228600" lvl="3" marL="1828800" rtl="0" algn="l">
              <a:lnSpc>
                <a:spcPct val="90000"/>
              </a:lnSpc>
              <a:spcBef>
                <a:spcPts val="500"/>
              </a:spcBef>
              <a:spcAft>
                <a:spcPts val="0"/>
              </a:spcAft>
              <a:buSzPts val="1600"/>
              <a:buNone/>
              <a:defRPr b="1" sz="1600"/>
            </a:lvl4pPr>
            <a:lvl5pPr indent="-228600" lvl="4" marL="2286000" rtl="0" algn="l">
              <a:lnSpc>
                <a:spcPct val="90000"/>
              </a:lnSpc>
              <a:spcBef>
                <a:spcPts val="500"/>
              </a:spcBef>
              <a:spcAft>
                <a:spcPts val="0"/>
              </a:spcAft>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68" name="Google Shape;68;p15"/>
          <p:cNvSpPr txBox="1"/>
          <p:nvPr>
            <p:ph idx="12" type="sldNum"/>
          </p:nvPr>
        </p:nvSpPr>
        <p:spPr>
          <a:xfrm>
            <a:off x="8515349" y="4842573"/>
            <a:ext cx="4605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15"/>
          <p:cNvSpPr txBox="1"/>
          <p:nvPr>
            <p:ph type="title"/>
          </p:nvPr>
        </p:nvSpPr>
        <p:spPr>
          <a:xfrm>
            <a:off x="628650" y="4858"/>
            <a:ext cx="7886700" cy="994200"/>
          </a:xfrm>
          <a:prstGeom prst="rect">
            <a:avLst/>
          </a:prstGeom>
          <a:noFill/>
          <a:ln>
            <a:noFill/>
          </a:ln>
        </p:spPr>
        <p:txBody>
          <a:bodyPr anchorCtr="0" anchor="ctr" bIns="45700" lIns="0" spcFirstLastPara="1" rIns="0" wrap="square" tIns="45700">
            <a:normAutofit/>
          </a:bodyPr>
          <a:lstStyle>
            <a:lvl1pPr lvl="0" rtl="0" algn="l">
              <a:lnSpc>
                <a:spcPct val="90000"/>
              </a:lnSpc>
              <a:spcBef>
                <a:spcPts val="0"/>
              </a:spcBef>
              <a:spcAft>
                <a:spcPts val="0"/>
              </a:spcAft>
              <a:buClr>
                <a:schemeClr val="accent1"/>
              </a:buClr>
              <a:buSzPts val="3600"/>
              <a:buFont typeface="Helvetica Neue"/>
              <a:buNone/>
              <a:defRPr sz="3600">
                <a:solidFill>
                  <a:schemeClr val="accent1"/>
                </a:solidFill>
                <a:latin typeface="Helvetica Neue"/>
                <a:ea typeface="Helvetica Neue"/>
                <a:cs typeface="Helvetica Neue"/>
                <a:sym typeface="Helvetica Neu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0" name="Shape 70"/>
        <p:cNvGrpSpPr/>
        <p:nvPr/>
      </p:nvGrpSpPr>
      <p:grpSpPr>
        <a:xfrm>
          <a:off x="0" y="0"/>
          <a:ext cx="0" cy="0"/>
          <a:chOff x="0" y="0"/>
          <a:chExt cx="0" cy="0"/>
        </a:xfrm>
      </p:grpSpPr>
      <p:sp>
        <p:nvSpPr>
          <p:cNvPr id="71" name="Google Shape;71;p16"/>
          <p:cNvSpPr txBox="1"/>
          <p:nvPr>
            <p:ph idx="1" type="body"/>
          </p:nvPr>
        </p:nvSpPr>
        <p:spPr>
          <a:xfrm>
            <a:off x="628650" y="1268730"/>
            <a:ext cx="7886700" cy="3263400"/>
          </a:xfrm>
          <a:prstGeom prst="rect">
            <a:avLst/>
          </a:prstGeom>
          <a:noFill/>
          <a:ln>
            <a:noFill/>
          </a:ln>
        </p:spPr>
        <p:txBody>
          <a:bodyPr anchorCtr="0" anchor="t" bIns="45700" lIns="0" spcFirstLastPara="1" rIns="0" wrap="square" tIns="45700">
            <a:normAutofit/>
          </a:bodyPr>
          <a:lstStyle>
            <a:lvl1pPr indent="-381000" lvl="0" marL="457200" rtl="0" algn="l">
              <a:lnSpc>
                <a:spcPct val="90000"/>
              </a:lnSpc>
              <a:spcBef>
                <a:spcPts val="1000"/>
              </a:spcBef>
              <a:spcAft>
                <a:spcPts val="0"/>
              </a:spcAft>
              <a:buSzPts val="2400"/>
              <a:buFont typeface="Arial"/>
              <a:buChar char="•"/>
              <a:defRPr sz="2400">
                <a:solidFill>
                  <a:schemeClr val="dk2"/>
                </a:solidFill>
                <a:latin typeface="Helvetica Neue"/>
                <a:ea typeface="Helvetica Neue"/>
                <a:cs typeface="Helvetica Neue"/>
                <a:sym typeface="Helvetica Neue"/>
              </a:defRPr>
            </a:lvl1pPr>
            <a:lvl2pPr indent="-355600" lvl="1" marL="914400" rtl="0" algn="l">
              <a:lnSpc>
                <a:spcPct val="90000"/>
              </a:lnSpc>
              <a:spcBef>
                <a:spcPts val="500"/>
              </a:spcBef>
              <a:spcAft>
                <a:spcPts val="0"/>
              </a:spcAft>
              <a:buSzPts val="2000"/>
              <a:buFont typeface="Arial"/>
              <a:buChar char="•"/>
              <a:defRPr sz="2000">
                <a:solidFill>
                  <a:schemeClr val="dk2"/>
                </a:solidFill>
                <a:latin typeface="Helvetica Neue"/>
                <a:ea typeface="Helvetica Neue"/>
                <a:cs typeface="Helvetica Neue"/>
                <a:sym typeface="Helvetica Neue"/>
              </a:defRPr>
            </a:lvl2pPr>
            <a:lvl3pPr indent="-342900" lvl="2" marL="1371600" rtl="0" algn="l">
              <a:lnSpc>
                <a:spcPct val="90000"/>
              </a:lnSpc>
              <a:spcBef>
                <a:spcPts val="500"/>
              </a:spcBef>
              <a:spcAft>
                <a:spcPts val="0"/>
              </a:spcAft>
              <a:buSzPts val="1800"/>
              <a:buFont typeface="Arial"/>
              <a:buChar char="•"/>
              <a:defRPr sz="1800">
                <a:solidFill>
                  <a:schemeClr val="dk2"/>
                </a:solidFill>
                <a:latin typeface="Helvetica Neue"/>
                <a:ea typeface="Helvetica Neue"/>
                <a:cs typeface="Helvetica Neue"/>
                <a:sym typeface="Helvetica Neue"/>
              </a:defRPr>
            </a:lvl3pPr>
            <a:lvl4pPr indent="-330200" lvl="3" marL="1828800" rtl="0" algn="l">
              <a:lnSpc>
                <a:spcPct val="90000"/>
              </a:lnSpc>
              <a:spcBef>
                <a:spcPts val="500"/>
              </a:spcBef>
              <a:spcAft>
                <a:spcPts val="0"/>
              </a:spcAft>
              <a:buSzPts val="1600"/>
              <a:buFont typeface="Arial"/>
              <a:buChar char="•"/>
              <a:defRPr sz="1600">
                <a:solidFill>
                  <a:schemeClr val="dk2"/>
                </a:solidFill>
                <a:latin typeface="Helvetica Neue"/>
                <a:ea typeface="Helvetica Neue"/>
                <a:cs typeface="Helvetica Neue"/>
                <a:sym typeface="Helvetica Neue"/>
              </a:defRPr>
            </a:lvl4pPr>
            <a:lvl5pPr indent="-317500" lvl="4" marL="2286000" rtl="0" algn="l">
              <a:lnSpc>
                <a:spcPct val="90000"/>
              </a:lnSpc>
              <a:spcBef>
                <a:spcPts val="500"/>
              </a:spcBef>
              <a:spcAft>
                <a:spcPts val="0"/>
              </a:spcAft>
              <a:buSzPts val="1400"/>
              <a:buFont typeface="Arial"/>
              <a:buChar char="•"/>
              <a:defRPr sz="1400">
                <a:solidFill>
                  <a:schemeClr val="dk2"/>
                </a:solidFill>
                <a:latin typeface="Helvetica Neue"/>
                <a:ea typeface="Helvetica Neue"/>
                <a:cs typeface="Helvetica Neue"/>
                <a:sym typeface="Helvetica Neu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2" name="Google Shape;72;p16"/>
          <p:cNvSpPr txBox="1"/>
          <p:nvPr>
            <p:ph idx="12" type="sldNum"/>
          </p:nvPr>
        </p:nvSpPr>
        <p:spPr>
          <a:xfrm>
            <a:off x="8515349" y="4842573"/>
            <a:ext cx="4605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type="title"/>
          </p:nvPr>
        </p:nvSpPr>
        <p:spPr>
          <a:xfrm>
            <a:off x="628650" y="4858"/>
            <a:ext cx="7886700" cy="994200"/>
          </a:xfrm>
          <a:prstGeom prst="rect">
            <a:avLst/>
          </a:prstGeom>
          <a:noFill/>
          <a:ln>
            <a:noFill/>
          </a:ln>
        </p:spPr>
        <p:txBody>
          <a:bodyPr anchorCtr="0" anchor="ctr" bIns="45700" lIns="0" spcFirstLastPara="1" rIns="0" wrap="square" tIns="45700">
            <a:normAutofit/>
          </a:bodyPr>
          <a:lstStyle>
            <a:lvl1pPr lvl="0" rtl="0" algn="l">
              <a:lnSpc>
                <a:spcPct val="90000"/>
              </a:lnSpc>
              <a:spcBef>
                <a:spcPts val="0"/>
              </a:spcBef>
              <a:spcAft>
                <a:spcPts val="0"/>
              </a:spcAft>
              <a:buClr>
                <a:schemeClr val="accent1"/>
              </a:buClr>
              <a:buSzPts val="3600"/>
              <a:buFont typeface="Helvetica Neue"/>
              <a:buNone/>
              <a:defRPr sz="3600">
                <a:solidFill>
                  <a:schemeClr val="accent1"/>
                </a:solidFill>
                <a:latin typeface="Helvetica Neue"/>
                <a:ea typeface="Helvetica Neue"/>
                <a:cs typeface="Helvetica Neue"/>
                <a:sym typeface="Helvetica Neu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4" name="Shape 74"/>
        <p:cNvGrpSpPr/>
        <p:nvPr/>
      </p:nvGrpSpPr>
      <p:grpSpPr>
        <a:xfrm>
          <a:off x="0" y="0"/>
          <a:ext cx="0" cy="0"/>
          <a:chOff x="0" y="0"/>
          <a:chExt cx="0" cy="0"/>
        </a:xfrm>
      </p:grpSpPr>
      <p:sp>
        <p:nvSpPr>
          <p:cNvPr id="75" name="Google Shape;75;p17"/>
          <p:cNvSpPr txBox="1"/>
          <p:nvPr>
            <p:ph idx="12" type="sldNum"/>
          </p:nvPr>
        </p:nvSpPr>
        <p:spPr>
          <a:xfrm>
            <a:off x="8515349" y="4842573"/>
            <a:ext cx="4605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17"/>
          <p:cNvSpPr txBox="1"/>
          <p:nvPr>
            <p:ph type="title"/>
          </p:nvPr>
        </p:nvSpPr>
        <p:spPr>
          <a:xfrm>
            <a:off x="628650" y="4858"/>
            <a:ext cx="7886700" cy="994200"/>
          </a:xfrm>
          <a:prstGeom prst="rect">
            <a:avLst/>
          </a:prstGeom>
          <a:noFill/>
          <a:ln>
            <a:noFill/>
          </a:ln>
        </p:spPr>
        <p:txBody>
          <a:bodyPr anchorCtr="0" anchor="ctr" bIns="45700" lIns="0" spcFirstLastPara="1" rIns="0" wrap="square" tIns="45700">
            <a:normAutofit/>
          </a:bodyPr>
          <a:lstStyle>
            <a:lvl1pPr lvl="0" rtl="0" algn="l">
              <a:lnSpc>
                <a:spcPct val="90000"/>
              </a:lnSpc>
              <a:spcBef>
                <a:spcPts val="0"/>
              </a:spcBef>
              <a:spcAft>
                <a:spcPts val="0"/>
              </a:spcAft>
              <a:buClr>
                <a:schemeClr val="accent1"/>
              </a:buClr>
              <a:buSzPts val="3600"/>
              <a:buFont typeface="Helvetica Neue"/>
              <a:buNone/>
              <a:defRPr sz="3600">
                <a:solidFill>
                  <a:schemeClr val="accent1"/>
                </a:solidFill>
                <a:latin typeface="Helvetica Neue"/>
                <a:ea typeface="Helvetica Neue"/>
                <a:cs typeface="Helvetica Neue"/>
                <a:sym typeface="Helvetica Neu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77" name="Shape 77"/>
        <p:cNvGrpSpPr/>
        <p:nvPr/>
      </p:nvGrpSpPr>
      <p:grpSpPr>
        <a:xfrm>
          <a:off x="0" y="0"/>
          <a:ext cx="0" cy="0"/>
          <a:chOff x="0" y="0"/>
          <a:chExt cx="0" cy="0"/>
        </a:xfrm>
      </p:grpSpPr>
      <p:sp>
        <p:nvSpPr>
          <p:cNvPr id="78" name="Google Shape;78;p18"/>
          <p:cNvSpPr/>
          <p:nvPr>
            <p:ph idx="2" type="pic"/>
          </p:nvPr>
        </p:nvSpPr>
        <p:spPr>
          <a:xfrm>
            <a:off x="628650" y="1537097"/>
            <a:ext cx="5486400" cy="2858700"/>
          </a:xfrm>
          <a:prstGeom prst="rect">
            <a:avLst/>
          </a:prstGeom>
          <a:noFill/>
          <a:ln>
            <a:noFill/>
          </a:ln>
        </p:spPr>
      </p:sp>
      <p:sp>
        <p:nvSpPr>
          <p:cNvPr id="79" name="Google Shape;79;p18"/>
          <p:cNvSpPr txBox="1"/>
          <p:nvPr>
            <p:ph idx="1" type="body"/>
          </p:nvPr>
        </p:nvSpPr>
        <p:spPr>
          <a:xfrm>
            <a:off x="6456759" y="1543050"/>
            <a:ext cx="2057400" cy="2858700"/>
          </a:xfrm>
          <a:prstGeom prst="rect">
            <a:avLst/>
          </a:prstGeom>
          <a:noFill/>
          <a:ln>
            <a:noFill/>
          </a:ln>
        </p:spPr>
        <p:txBody>
          <a:bodyPr anchorCtr="0" anchor="t" bIns="45700" lIns="0" spcFirstLastPara="1" rIns="0" wrap="square" tIns="45700">
            <a:normAutofit/>
          </a:bodyPr>
          <a:lstStyle>
            <a:lvl1pPr indent="-228600" lvl="0" marL="457200" rtl="0" algn="l">
              <a:lnSpc>
                <a:spcPct val="90000"/>
              </a:lnSpc>
              <a:spcBef>
                <a:spcPts val="1000"/>
              </a:spcBef>
              <a:spcAft>
                <a:spcPts val="0"/>
              </a:spcAft>
              <a:buSzPts val="1600"/>
              <a:buNone/>
              <a:defRPr sz="1600">
                <a:solidFill>
                  <a:schemeClr val="dk2"/>
                </a:solidFill>
                <a:latin typeface="Helvetica Neue"/>
                <a:ea typeface="Helvetica Neue"/>
                <a:cs typeface="Helvetica Neue"/>
                <a:sym typeface="Helvetica Neue"/>
              </a:defRPr>
            </a:lvl1pPr>
            <a:lvl2pPr indent="-228600" lvl="1" marL="914400" rtl="0" algn="l">
              <a:lnSpc>
                <a:spcPct val="90000"/>
              </a:lnSpc>
              <a:spcBef>
                <a:spcPts val="500"/>
              </a:spcBef>
              <a:spcAft>
                <a:spcPts val="0"/>
              </a:spcAft>
              <a:buSzPts val="1400"/>
              <a:buNone/>
              <a:defRPr sz="1400"/>
            </a:lvl2pPr>
            <a:lvl3pPr indent="-228600" lvl="2" marL="1371600" rtl="0" algn="l">
              <a:lnSpc>
                <a:spcPct val="90000"/>
              </a:lnSpc>
              <a:spcBef>
                <a:spcPts val="500"/>
              </a:spcBef>
              <a:spcAft>
                <a:spcPts val="0"/>
              </a:spcAft>
              <a:buSzPts val="1200"/>
              <a:buNone/>
              <a:defRPr sz="1200"/>
            </a:lvl3pPr>
            <a:lvl4pPr indent="-228600" lvl="3" marL="1828800" rtl="0" algn="l">
              <a:lnSpc>
                <a:spcPct val="90000"/>
              </a:lnSpc>
              <a:spcBef>
                <a:spcPts val="500"/>
              </a:spcBef>
              <a:spcAft>
                <a:spcPts val="0"/>
              </a:spcAft>
              <a:buSzPts val="1000"/>
              <a:buNone/>
              <a:defRPr sz="1000"/>
            </a:lvl4pPr>
            <a:lvl5pPr indent="-228600" lvl="4" marL="2286000" rtl="0" algn="l">
              <a:lnSpc>
                <a:spcPct val="90000"/>
              </a:lnSpc>
              <a:spcBef>
                <a:spcPts val="500"/>
              </a:spcBef>
              <a:spcAft>
                <a:spcPts val="0"/>
              </a:spcAft>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80" name="Google Shape;80;p18"/>
          <p:cNvSpPr txBox="1"/>
          <p:nvPr>
            <p:ph idx="12" type="sldNum"/>
          </p:nvPr>
        </p:nvSpPr>
        <p:spPr>
          <a:xfrm>
            <a:off x="8515349" y="4842573"/>
            <a:ext cx="4605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8"/>
          <p:cNvSpPr txBox="1"/>
          <p:nvPr>
            <p:ph type="title"/>
          </p:nvPr>
        </p:nvSpPr>
        <p:spPr>
          <a:xfrm>
            <a:off x="628650" y="4858"/>
            <a:ext cx="7886700" cy="994200"/>
          </a:xfrm>
          <a:prstGeom prst="rect">
            <a:avLst/>
          </a:prstGeom>
          <a:noFill/>
          <a:ln>
            <a:noFill/>
          </a:ln>
        </p:spPr>
        <p:txBody>
          <a:bodyPr anchorCtr="0" anchor="ctr" bIns="45700" lIns="0" spcFirstLastPara="1" rIns="0" wrap="square" tIns="45700">
            <a:normAutofit/>
          </a:bodyPr>
          <a:lstStyle>
            <a:lvl1pPr lvl="0" rtl="0" algn="l">
              <a:lnSpc>
                <a:spcPct val="90000"/>
              </a:lnSpc>
              <a:spcBef>
                <a:spcPts val="0"/>
              </a:spcBef>
              <a:spcAft>
                <a:spcPts val="0"/>
              </a:spcAft>
              <a:buClr>
                <a:schemeClr val="accent1"/>
              </a:buClr>
              <a:buSzPts val="3600"/>
              <a:buFont typeface="Helvetica Neue"/>
              <a:buNone/>
              <a:defRPr sz="3600">
                <a:solidFill>
                  <a:schemeClr val="accent1"/>
                </a:solidFill>
                <a:latin typeface="Helvetica Neue"/>
                <a:ea typeface="Helvetica Neue"/>
                <a:cs typeface="Helvetica Neue"/>
                <a:sym typeface="Helvetica Neu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Bullets">
  <p:cSld name="Picture with Bullets">
    <p:spTree>
      <p:nvGrpSpPr>
        <p:cNvPr id="82" name="Shape 82"/>
        <p:cNvGrpSpPr/>
        <p:nvPr/>
      </p:nvGrpSpPr>
      <p:grpSpPr>
        <a:xfrm>
          <a:off x="0" y="0"/>
          <a:ext cx="0" cy="0"/>
          <a:chOff x="0" y="0"/>
          <a:chExt cx="0" cy="0"/>
        </a:xfrm>
      </p:grpSpPr>
      <p:sp>
        <p:nvSpPr>
          <p:cNvPr id="83" name="Google Shape;83;p19"/>
          <p:cNvSpPr txBox="1"/>
          <p:nvPr>
            <p:ph type="title"/>
          </p:nvPr>
        </p:nvSpPr>
        <p:spPr>
          <a:xfrm>
            <a:off x="628650" y="0"/>
            <a:ext cx="7886700" cy="994200"/>
          </a:xfrm>
          <a:prstGeom prst="rect">
            <a:avLst/>
          </a:prstGeom>
          <a:noFill/>
          <a:ln>
            <a:noFill/>
          </a:ln>
        </p:spPr>
        <p:txBody>
          <a:bodyPr anchorCtr="0" anchor="ctr" bIns="45700" lIns="0" spcFirstLastPara="1" rIns="0" wrap="square" tIns="45700">
            <a:normAutofit/>
          </a:bodyPr>
          <a:lstStyle>
            <a:lvl1pPr lvl="0" marR="0" rtl="0" algn="l">
              <a:lnSpc>
                <a:spcPct val="90000"/>
              </a:lnSpc>
              <a:spcBef>
                <a:spcPts val="0"/>
              </a:spcBef>
              <a:spcAft>
                <a:spcPts val="0"/>
              </a:spcAft>
              <a:buClr>
                <a:schemeClr val="accent1"/>
              </a:buClr>
              <a:buSzPts val="3600"/>
              <a:buFont typeface="Helvetica Neue"/>
              <a:buNone/>
              <a:defRPr b="0" i="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p19"/>
          <p:cNvSpPr txBox="1"/>
          <p:nvPr>
            <p:ph idx="12" type="sldNum"/>
          </p:nvPr>
        </p:nvSpPr>
        <p:spPr>
          <a:xfrm>
            <a:off x="8515349" y="4842573"/>
            <a:ext cx="4605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19"/>
          <p:cNvSpPr/>
          <p:nvPr>
            <p:ph idx="2" type="pic"/>
          </p:nvPr>
        </p:nvSpPr>
        <p:spPr>
          <a:xfrm>
            <a:off x="628651" y="1358903"/>
            <a:ext cx="3790800" cy="3036900"/>
          </a:xfrm>
          <a:prstGeom prst="rect">
            <a:avLst/>
          </a:prstGeom>
          <a:noFill/>
          <a:ln>
            <a:noFill/>
          </a:ln>
        </p:spPr>
      </p:sp>
      <p:sp>
        <p:nvSpPr>
          <p:cNvPr id="86" name="Google Shape;86;p19"/>
          <p:cNvSpPr txBox="1"/>
          <p:nvPr>
            <p:ph idx="1" type="body"/>
          </p:nvPr>
        </p:nvSpPr>
        <p:spPr>
          <a:xfrm>
            <a:off x="4724399" y="1357313"/>
            <a:ext cx="3790800" cy="3044400"/>
          </a:xfrm>
          <a:prstGeom prst="rect">
            <a:avLst/>
          </a:prstGeom>
          <a:noFill/>
          <a:ln>
            <a:noFill/>
          </a:ln>
        </p:spPr>
        <p:txBody>
          <a:bodyPr anchorCtr="0" anchor="t" bIns="45700" lIns="0" spcFirstLastPara="1" rIns="0" wrap="square" tIns="45700">
            <a:normAutofit/>
          </a:bodyPr>
          <a:lstStyle>
            <a:lvl1pPr indent="-381000" lvl="0" marL="457200" rtl="0" algn="l">
              <a:lnSpc>
                <a:spcPct val="90000"/>
              </a:lnSpc>
              <a:spcBef>
                <a:spcPts val="1000"/>
              </a:spcBef>
              <a:spcAft>
                <a:spcPts val="0"/>
              </a:spcAft>
              <a:buSzPts val="2400"/>
              <a:buChar char="•"/>
              <a:defRPr sz="2400">
                <a:solidFill>
                  <a:schemeClr val="dk2"/>
                </a:solidFill>
                <a:latin typeface="Helvetica Neue"/>
                <a:ea typeface="Helvetica Neue"/>
                <a:cs typeface="Helvetica Neue"/>
                <a:sym typeface="Helvetica Neue"/>
              </a:defRPr>
            </a:lvl1pPr>
            <a:lvl2pPr indent="-361950" lvl="1" marL="914400" rtl="0" algn="l">
              <a:lnSpc>
                <a:spcPct val="90000"/>
              </a:lnSpc>
              <a:spcBef>
                <a:spcPts val="500"/>
              </a:spcBef>
              <a:spcAft>
                <a:spcPts val="0"/>
              </a:spcAft>
              <a:buSzPts val="2100"/>
              <a:buChar char="•"/>
              <a:defRPr sz="2100">
                <a:solidFill>
                  <a:schemeClr val="dk2"/>
                </a:solidFill>
                <a:latin typeface="Helvetica Neue"/>
                <a:ea typeface="Helvetica Neue"/>
                <a:cs typeface="Helvetica Neue"/>
                <a:sym typeface="Helvetica Neue"/>
              </a:defRPr>
            </a:lvl2pPr>
            <a:lvl3pPr indent="-342900" lvl="2" marL="1371600" rtl="0" algn="l">
              <a:lnSpc>
                <a:spcPct val="90000"/>
              </a:lnSpc>
              <a:spcBef>
                <a:spcPts val="500"/>
              </a:spcBef>
              <a:spcAft>
                <a:spcPts val="0"/>
              </a:spcAft>
              <a:buSzPts val="1800"/>
              <a:buChar char="•"/>
              <a:defRPr sz="1800">
                <a:solidFill>
                  <a:schemeClr val="dk2"/>
                </a:solidFill>
                <a:latin typeface="Helvetica Neue"/>
                <a:ea typeface="Helvetica Neue"/>
                <a:cs typeface="Helvetica Neue"/>
                <a:sym typeface="Helvetica Neue"/>
              </a:defRPr>
            </a:lvl3pPr>
            <a:lvl4pPr indent="-323850" lvl="3" marL="1828800" rtl="0" algn="l">
              <a:lnSpc>
                <a:spcPct val="90000"/>
              </a:lnSpc>
              <a:spcBef>
                <a:spcPts val="500"/>
              </a:spcBef>
              <a:spcAft>
                <a:spcPts val="0"/>
              </a:spcAft>
              <a:buSzPts val="1500"/>
              <a:buChar char="•"/>
              <a:defRPr sz="1500">
                <a:solidFill>
                  <a:schemeClr val="dk2"/>
                </a:solidFill>
                <a:latin typeface="Helvetica Neue"/>
                <a:ea typeface="Helvetica Neue"/>
                <a:cs typeface="Helvetica Neue"/>
                <a:sym typeface="Helvetica Neue"/>
              </a:defRPr>
            </a:lvl4pPr>
            <a:lvl5pPr indent="-323850" lvl="4" marL="2286000" rtl="0" algn="l">
              <a:lnSpc>
                <a:spcPct val="90000"/>
              </a:lnSpc>
              <a:spcBef>
                <a:spcPts val="500"/>
              </a:spcBef>
              <a:spcAft>
                <a:spcPts val="0"/>
              </a:spcAft>
              <a:buSzPts val="1500"/>
              <a:buChar char="•"/>
              <a:defRPr sz="1500">
                <a:solidFill>
                  <a:schemeClr val="dk2"/>
                </a:solidFill>
                <a:latin typeface="Helvetica Neue"/>
                <a:ea typeface="Helvetica Neue"/>
                <a:cs typeface="Helvetica Neue"/>
                <a:sym typeface="Helvetica Neue"/>
              </a:defRPr>
            </a:lvl5pPr>
            <a:lvl6pPr indent="-323850" lvl="5" marL="2743200" rtl="0" algn="l">
              <a:lnSpc>
                <a:spcPct val="90000"/>
              </a:lnSpc>
              <a:spcBef>
                <a:spcPts val="500"/>
              </a:spcBef>
              <a:spcAft>
                <a:spcPts val="0"/>
              </a:spcAft>
              <a:buClr>
                <a:schemeClr val="dk1"/>
              </a:buClr>
              <a:buSzPts val="1500"/>
              <a:buChar char="•"/>
              <a:defRPr sz="1500"/>
            </a:lvl6pPr>
            <a:lvl7pPr indent="-323850" lvl="6" marL="3200400" rtl="0" algn="l">
              <a:lnSpc>
                <a:spcPct val="90000"/>
              </a:lnSpc>
              <a:spcBef>
                <a:spcPts val="500"/>
              </a:spcBef>
              <a:spcAft>
                <a:spcPts val="0"/>
              </a:spcAft>
              <a:buClr>
                <a:schemeClr val="dk1"/>
              </a:buClr>
              <a:buSzPts val="1500"/>
              <a:buChar char="•"/>
              <a:defRPr sz="1500"/>
            </a:lvl7pPr>
            <a:lvl8pPr indent="-323850" lvl="7" marL="3657600" rtl="0" algn="l">
              <a:lnSpc>
                <a:spcPct val="90000"/>
              </a:lnSpc>
              <a:spcBef>
                <a:spcPts val="500"/>
              </a:spcBef>
              <a:spcAft>
                <a:spcPts val="0"/>
              </a:spcAft>
              <a:buClr>
                <a:schemeClr val="dk1"/>
              </a:buClr>
              <a:buSzPts val="1500"/>
              <a:buChar char="•"/>
              <a:defRPr sz="1500"/>
            </a:lvl8pPr>
            <a:lvl9pPr indent="-323850" lvl="8" marL="4114800" rtl="0" algn="l">
              <a:lnSpc>
                <a:spcPct val="90000"/>
              </a:lnSpc>
              <a:spcBef>
                <a:spcPts val="500"/>
              </a:spcBef>
              <a:spcAft>
                <a:spcPts val="0"/>
              </a:spcAft>
              <a:buClr>
                <a:schemeClr val="dk1"/>
              </a:buClr>
              <a:buSzPts val="1500"/>
              <a:buChar char="•"/>
              <a:defRPr sz="15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with Caption">
  <p:cSld name="3 Picture with Caption">
    <p:spTree>
      <p:nvGrpSpPr>
        <p:cNvPr id="87" name="Shape 87"/>
        <p:cNvGrpSpPr/>
        <p:nvPr/>
      </p:nvGrpSpPr>
      <p:grpSpPr>
        <a:xfrm>
          <a:off x="0" y="0"/>
          <a:ext cx="0" cy="0"/>
          <a:chOff x="0" y="0"/>
          <a:chExt cx="0" cy="0"/>
        </a:xfrm>
      </p:grpSpPr>
      <p:sp>
        <p:nvSpPr>
          <p:cNvPr id="88" name="Google Shape;88;p20"/>
          <p:cNvSpPr txBox="1"/>
          <p:nvPr>
            <p:ph idx="12" type="sldNum"/>
          </p:nvPr>
        </p:nvSpPr>
        <p:spPr>
          <a:xfrm>
            <a:off x="8515349" y="4842573"/>
            <a:ext cx="4605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20"/>
          <p:cNvSpPr/>
          <p:nvPr>
            <p:ph idx="2" type="pic"/>
          </p:nvPr>
        </p:nvSpPr>
        <p:spPr>
          <a:xfrm>
            <a:off x="628650" y="1692076"/>
            <a:ext cx="2494200" cy="1141500"/>
          </a:xfrm>
          <a:prstGeom prst="rect">
            <a:avLst/>
          </a:prstGeom>
          <a:noFill/>
          <a:ln>
            <a:noFill/>
          </a:ln>
        </p:spPr>
      </p:sp>
      <p:sp>
        <p:nvSpPr>
          <p:cNvPr id="90" name="Google Shape;90;p20"/>
          <p:cNvSpPr txBox="1"/>
          <p:nvPr>
            <p:ph idx="1" type="body"/>
          </p:nvPr>
        </p:nvSpPr>
        <p:spPr>
          <a:xfrm>
            <a:off x="628649" y="3001141"/>
            <a:ext cx="2494200" cy="629100"/>
          </a:xfrm>
          <a:prstGeom prst="rect">
            <a:avLst/>
          </a:prstGeom>
          <a:noFill/>
          <a:ln>
            <a:noFill/>
          </a:ln>
        </p:spPr>
        <p:txBody>
          <a:bodyPr anchorCtr="0" anchor="t" bIns="45700" lIns="0" spcFirstLastPara="1" rIns="0" wrap="square" tIns="45700">
            <a:normAutofit/>
          </a:bodyPr>
          <a:lstStyle>
            <a:lvl1pPr indent="-228600" lvl="0" marL="457200" rtl="0" algn="l">
              <a:lnSpc>
                <a:spcPct val="90000"/>
              </a:lnSpc>
              <a:spcBef>
                <a:spcPts val="1000"/>
              </a:spcBef>
              <a:spcAft>
                <a:spcPts val="0"/>
              </a:spcAft>
              <a:buSzPts val="1400"/>
              <a:buNone/>
              <a:defRPr sz="1400">
                <a:solidFill>
                  <a:schemeClr val="dk2"/>
                </a:solidFill>
                <a:latin typeface="Helvetica Neue"/>
                <a:ea typeface="Helvetica Neue"/>
                <a:cs typeface="Helvetica Neue"/>
                <a:sym typeface="Helvetica Neue"/>
              </a:defRPr>
            </a:lvl1pPr>
            <a:lvl2pPr indent="-228600" lvl="1" marL="914400" rtl="0" algn="l">
              <a:lnSpc>
                <a:spcPct val="90000"/>
              </a:lnSpc>
              <a:spcBef>
                <a:spcPts val="500"/>
              </a:spcBef>
              <a:spcAft>
                <a:spcPts val="0"/>
              </a:spcAft>
              <a:buSzPts val="1400"/>
              <a:buNone/>
              <a:defRPr sz="1400"/>
            </a:lvl2pPr>
            <a:lvl3pPr indent="-228600" lvl="2" marL="1371600" rtl="0" algn="l">
              <a:lnSpc>
                <a:spcPct val="90000"/>
              </a:lnSpc>
              <a:spcBef>
                <a:spcPts val="500"/>
              </a:spcBef>
              <a:spcAft>
                <a:spcPts val="0"/>
              </a:spcAft>
              <a:buSzPts val="1200"/>
              <a:buNone/>
              <a:defRPr sz="1200"/>
            </a:lvl3pPr>
            <a:lvl4pPr indent="-228600" lvl="3" marL="1828800" rtl="0" algn="l">
              <a:lnSpc>
                <a:spcPct val="90000"/>
              </a:lnSpc>
              <a:spcBef>
                <a:spcPts val="500"/>
              </a:spcBef>
              <a:spcAft>
                <a:spcPts val="0"/>
              </a:spcAft>
              <a:buSzPts val="1000"/>
              <a:buNone/>
              <a:defRPr sz="1000"/>
            </a:lvl4pPr>
            <a:lvl5pPr indent="-228600" lvl="4" marL="2286000" rtl="0" algn="l">
              <a:lnSpc>
                <a:spcPct val="90000"/>
              </a:lnSpc>
              <a:spcBef>
                <a:spcPts val="500"/>
              </a:spcBef>
              <a:spcAft>
                <a:spcPts val="0"/>
              </a:spcAft>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91" name="Google Shape;91;p20"/>
          <p:cNvSpPr txBox="1"/>
          <p:nvPr>
            <p:ph idx="3" type="body"/>
          </p:nvPr>
        </p:nvSpPr>
        <p:spPr>
          <a:xfrm>
            <a:off x="3324114" y="3001141"/>
            <a:ext cx="2495700" cy="629100"/>
          </a:xfrm>
          <a:prstGeom prst="rect">
            <a:avLst/>
          </a:prstGeom>
          <a:noFill/>
          <a:ln>
            <a:noFill/>
          </a:ln>
        </p:spPr>
        <p:txBody>
          <a:bodyPr anchorCtr="0" anchor="t" bIns="45700" lIns="0" spcFirstLastPara="1" rIns="0" wrap="square" tIns="45700">
            <a:normAutofit/>
          </a:bodyPr>
          <a:lstStyle>
            <a:lvl1pPr indent="-228600" lvl="0" marL="457200" rtl="0" algn="l">
              <a:lnSpc>
                <a:spcPct val="90000"/>
              </a:lnSpc>
              <a:spcBef>
                <a:spcPts val="1000"/>
              </a:spcBef>
              <a:spcAft>
                <a:spcPts val="0"/>
              </a:spcAft>
              <a:buSzPts val="1400"/>
              <a:buNone/>
              <a:defRPr sz="1400">
                <a:solidFill>
                  <a:schemeClr val="dk2"/>
                </a:solidFill>
                <a:latin typeface="Helvetica Neue"/>
                <a:ea typeface="Helvetica Neue"/>
                <a:cs typeface="Helvetica Neue"/>
                <a:sym typeface="Helvetica Neue"/>
              </a:defRPr>
            </a:lvl1pPr>
            <a:lvl2pPr indent="-228600" lvl="1" marL="914400" rtl="0" algn="l">
              <a:lnSpc>
                <a:spcPct val="90000"/>
              </a:lnSpc>
              <a:spcBef>
                <a:spcPts val="500"/>
              </a:spcBef>
              <a:spcAft>
                <a:spcPts val="0"/>
              </a:spcAft>
              <a:buSzPts val="1400"/>
              <a:buNone/>
              <a:defRPr sz="1400"/>
            </a:lvl2pPr>
            <a:lvl3pPr indent="-228600" lvl="2" marL="1371600" rtl="0" algn="l">
              <a:lnSpc>
                <a:spcPct val="90000"/>
              </a:lnSpc>
              <a:spcBef>
                <a:spcPts val="500"/>
              </a:spcBef>
              <a:spcAft>
                <a:spcPts val="0"/>
              </a:spcAft>
              <a:buSzPts val="1200"/>
              <a:buNone/>
              <a:defRPr sz="1200"/>
            </a:lvl3pPr>
            <a:lvl4pPr indent="-228600" lvl="3" marL="1828800" rtl="0" algn="l">
              <a:lnSpc>
                <a:spcPct val="90000"/>
              </a:lnSpc>
              <a:spcBef>
                <a:spcPts val="500"/>
              </a:spcBef>
              <a:spcAft>
                <a:spcPts val="0"/>
              </a:spcAft>
              <a:buSzPts val="1000"/>
              <a:buNone/>
              <a:defRPr sz="1000"/>
            </a:lvl4pPr>
            <a:lvl5pPr indent="-228600" lvl="4" marL="2286000" rtl="0" algn="l">
              <a:lnSpc>
                <a:spcPct val="90000"/>
              </a:lnSpc>
              <a:spcBef>
                <a:spcPts val="500"/>
              </a:spcBef>
              <a:spcAft>
                <a:spcPts val="0"/>
              </a:spcAft>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92" name="Google Shape;92;p20"/>
          <p:cNvSpPr txBox="1"/>
          <p:nvPr>
            <p:ph idx="4" type="body"/>
          </p:nvPr>
        </p:nvSpPr>
        <p:spPr>
          <a:xfrm>
            <a:off x="6019585" y="3001141"/>
            <a:ext cx="2495700" cy="629100"/>
          </a:xfrm>
          <a:prstGeom prst="rect">
            <a:avLst/>
          </a:prstGeom>
          <a:noFill/>
          <a:ln>
            <a:noFill/>
          </a:ln>
        </p:spPr>
        <p:txBody>
          <a:bodyPr anchorCtr="0" anchor="t" bIns="45700" lIns="0" spcFirstLastPara="1" rIns="0" wrap="square" tIns="45700">
            <a:normAutofit/>
          </a:bodyPr>
          <a:lstStyle>
            <a:lvl1pPr indent="-228600" lvl="0" marL="457200" rtl="0" algn="l">
              <a:lnSpc>
                <a:spcPct val="90000"/>
              </a:lnSpc>
              <a:spcBef>
                <a:spcPts val="1000"/>
              </a:spcBef>
              <a:spcAft>
                <a:spcPts val="0"/>
              </a:spcAft>
              <a:buSzPts val="1400"/>
              <a:buNone/>
              <a:defRPr sz="1400">
                <a:solidFill>
                  <a:schemeClr val="dk2"/>
                </a:solidFill>
                <a:latin typeface="Helvetica Neue"/>
                <a:ea typeface="Helvetica Neue"/>
                <a:cs typeface="Helvetica Neue"/>
                <a:sym typeface="Helvetica Neue"/>
              </a:defRPr>
            </a:lvl1pPr>
            <a:lvl2pPr indent="-228600" lvl="1" marL="914400" rtl="0" algn="l">
              <a:lnSpc>
                <a:spcPct val="90000"/>
              </a:lnSpc>
              <a:spcBef>
                <a:spcPts val="500"/>
              </a:spcBef>
              <a:spcAft>
                <a:spcPts val="0"/>
              </a:spcAft>
              <a:buSzPts val="1400"/>
              <a:buNone/>
              <a:defRPr sz="1400"/>
            </a:lvl2pPr>
            <a:lvl3pPr indent="-228600" lvl="2" marL="1371600" rtl="0" algn="l">
              <a:lnSpc>
                <a:spcPct val="90000"/>
              </a:lnSpc>
              <a:spcBef>
                <a:spcPts val="500"/>
              </a:spcBef>
              <a:spcAft>
                <a:spcPts val="0"/>
              </a:spcAft>
              <a:buSzPts val="1200"/>
              <a:buNone/>
              <a:defRPr sz="1200"/>
            </a:lvl3pPr>
            <a:lvl4pPr indent="-228600" lvl="3" marL="1828800" rtl="0" algn="l">
              <a:lnSpc>
                <a:spcPct val="90000"/>
              </a:lnSpc>
              <a:spcBef>
                <a:spcPts val="500"/>
              </a:spcBef>
              <a:spcAft>
                <a:spcPts val="0"/>
              </a:spcAft>
              <a:buSzPts val="1000"/>
              <a:buNone/>
              <a:defRPr sz="1000"/>
            </a:lvl4pPr>
            <a:lvl5pPr indent="-228600" lvl="4" marL="2286000" rtl="0" algn="l">
              <a:lnSpc>
                <a:spcPct val="90000"/>
              </a:lnSpc>
              <a:spcBef>
                <a:spcPts val="500"/>
              </a:spcBef>
              <a:spcAft>
                <a:spcPts val="0"/>
              </a:spcAft>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93" name="Google Shape;93;p20"/>
          <p:cNvSpPr/>
          <p:nvPr>
            <p:ph idx="5" type="pic"/>
          </p:nvPr>
        </p:nvSpPr>
        <p:spPr>
          <a:xfrm>
            <a:off x="3324117" y="1692271"/>
            <a:ext cx="2495700" cy="1142100"/>
          </a:xfrm>
          <a:prstGeom prst="rect">
            <a:avLst/>
          </a:prstGeom>
          <a:noFill/>
          <a:ln>
            <a:noFill/>
          </a:ln>
        </p:spPr>
      </p:sp>
      <p:sp>
        <p:nvSpPr>
          <p:cNvPr id="94" name="Google Shape;94;p20"/>
          <p:cNvSpPr/>
          <p:nvPr>
            <p:ph idx="6" type="pic"/>
          </p:nvPr>
        </p:nvSpPr>
        <p:spPr>
          <a:xfrm>
            <a:off x="6019584" y="1692271"/>
            <a:ext cx="2495700" cy="1142100"/>
          </a:xfrm>
          <a:prstGeom prst="rect">
            <a:avLst/>
          </a:prstGeom>
          <a:noFill/>
          <a:ln>
            <a:noFill/>
          </a:ln>
        </p:spPr>
      </p:sp>
      <p:sp>
        <p:nvSpPr>
          <p:cNvPr id="95" name="Google Shape;95;p20"/>
          <p:cNvSpPr txBox="1"/>
          <p:nvPr>
            <p:ph type="title"/>
          </p:nvPr>
        </p:nvSpPr>
        <p:spPr>
          <a:xfrm>
            <a:off x="628650" y="4858"/>
            <a:ext cx="7886700" cy="994200"/>
          </a:xfrm>
          <a:prstGeom prst="rect">
            <a:avLst/>
          </a:prstGeom>
          <a:noFill/>
          <a:ln>
            <a:noFill/>
          </a:ln>
        </p:spPr>
        <p:txBody>
          <a:bodyPr anchorCtr="0" anchor="ctr" bIns="45700" lIns="0" spcFirstLastPara="1" rIns="0" wrap="square" tIns="45700">
            <a:normAutofit/>
          </a:bodyPr>
          <a:lstStyle>
            <a:lvl1pPr lvl="0" rtl="0" algn="l">
              <a:lnSpc>
                <a:spcPct val="90000"/>
              </a:lnSpc>
              <a:spcBef>
                <a:spcPts val="0"/>
              </a:spcBef>
              <a:spcAft>
                <a:spcPts val="0"/>
              </a:spcAft>
              <a:buClr>
                <a:schemeClr val="accent1"/>
              </a:buClr>
              <a:buSzPts val="3600"/>
              <a:buFont typeface="Helvetica Neue"/>
              <a:buNone/>
              <a:defRPr sz="3600">
                <a:solidFill>
                  <a:schemeClr val="accent1"/>
                </a:solidFill>
                <a:latin typeface="Helvetica Neue"/>
                <a:ea typeface="Helvetica Neue"/>
                <a:cs typeface="Helvetica Neue"/>
                <a:sym typeface="Helvetica Neu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Image Background Shield">
  <p:cSld name="Title Slide Image Background Shield">
    <p:spTree>
      <p:nvGrpSpPr>
        <p:cNvPr id="96" name="Shape 96"/>
        <p:cNvGrpSpPr/>
        <p:nvPr/>
      </p:nvGrpSpPr>
      <p:grpSpPr>
        <a:xfrm>
          <a:off x="0" y="0"/>
          <a:ext cx="0" cy="0"/>
          <a:chOff x="0" y="0"/>
          <a:chExt cx="0" cy="0"/>
        </a:xfrm>
      </p:grpSpPr>
      <p:pic>
        <p:nvPicPr>
          <p:cNvPr id="97" name="Google Shape;97;p21"/>
          <p:cNvPicPr preferRelativeResize="0"/>
          <p:nvPr/>
        </p:nvPicPr>
        <p:blipFill rotWithShape="1">
          <a:blip r:embed="rId2">
            <a:alphaModFix/>
          </a:blip>
          <a:srcRect b="396" l="0" r="39183" t="31316"/>
          <a:stretch/>
        </p:blipFill>
        <p:spPr>
          <a:xfrm>
            <a:off x="0" y="16769"/>
            <a:ext cx="9144000" cy="5133742"/>
          </a:xfrm>
          <a:prstGeom prst="rect">
            <a:avLst/>
          </a:prstGeom>
          <a:noFill/>
          <a:ln>
            <a:noFill/>
          </a:ln>
        </p:spPr>
      </p:pic>
      <p:pic>
        <p:nvPicPr>
          <p:cNvPr id="98" name="Google Shape;98;p21"/>
          <p:cNvPicPr preferRelativeResize="0"/>
          <p:nvPr/>
        </p:nvPicPr>
        <p:blipFill rotWithShape="1">
          <a:blip r:embed="rId3">
            <a:alphaModFix amt="80000"/>
          </a:blip>
          <a:srcRect b="0" l="0" r="0" t="0"/>
          <a:stretch/>
        </p:blipFill>
        <p:spPr>
          <a:xfrm>
            <a:off x="-2613365" y="-1987051"/>
            <a:ext cx="7269778" cy="9407950"/>
          </a:xfrm>
          <a:prstGeom prst="rect">
            <a:avLst/>
          </a:prstGeom>
          <a:noFill/>
          <a:ln>
            <a:noFill/>
          </a:ln>
        </p:spPr>
      </p:pic>
      <p:sp>
        <p:nvSpPr>
          <p:cNvPr id="99" name="Google Shape;99;p21"/>
          <p:cNvSpPr txBox="1"/>
          <p:nvPr>
            <p:ph type="title"/>
          </p:nvPr>
        </p:nvSpPr>
        <p:spPr>
          <a:xfrm>
            <a:off x="628650" y="273844"/>
            <a:ext cx="4004700" cy="2283000"/>
          </a:xfrm>
          <a:prstGeom prst="rect">
            <a:avLst/>
          </a:prstGeom>
          <a:noFill/>
          <a:ln>
            <a:noFill/>
          </a:ln>
        </p:spPr>
        <p:txBody>
          <a:bodyPr anchorCtr="0" anchor="b" bIns="45700" lIns="0" spcFirstLastPara="1" rIns="0" wrap="square" tIns="45700">
            <a:normAutofit/>
          </a:bodyPr>
          <a:lstStyle>
            <a:lvl1pPr lvl="0" rtl="0" algn="l">
              <a:lnSpc>
                <a:spcPct val="90000"/>
              </a:lnSpc>
              <a:spcBef>
                <a:spcPts val="0"/>
              </a:spcBef>
              <a:spcAft>
                <a:spcPts val="0"/>
              </a:spcAft>
              <a:buClr>
                <a:schemeClr val="accent1"/>
              </a:buClr>
              <a:buSzPts val="3600"/>
              <a:buFont typeface="Helvetica Neue"/>
              <a:buNone/>
              <a:defRPr sz="3600">
                <a:solidFill>
                  <a:schemeClr val="accent1"/>
                </a:solidFill>
                <a:latin typeface="Helvetica Neue"/>
                <a:ea typeface="Helvetica Neue"/>
                <a:cs typeface="Helvetica Neue"/>
                <a:sym typeface="Helvetica Neu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0" name="Google Shape;100;p21"/>
          <p:cNvSpPr txBox="1"/>
          <p:nvPr>
            <p:ph idx="1" type="body"/>
          </p:nvPr>
        </p:nvSpPr>
        <p:spPr>
          <a:xfrm>
            <a:off x="628650" y="2705816"/>
            <a:ext cx="4004700" cy="1245600"/>
          </a:xfrm>
          <a:prstGeom prst="rect">
            <a:avLst/>
          </a:prstGeom>
          <a:noFill/>
          <a:ln>
            <a:noFill/>
          </a:ln>
        </p:spPr>
        <p:txBody>
          <a:bodyPr anchorCtr="0" anchor="t" bIns="45700" lIns="0" spcFirstLastPara="1" rIns="0" wrap="square" tIns="45700">
            <a:noAutofit/>
          </a:bodyPr>
          <a:lstStyle>
            <a:lvl1pPr indent="-228600" lvl="0" marL="457200" rtl="0" algn="l">
              <a:lnSpc>
                <a:spcPct val="90000"/>
              </a:lnSpc>
              <a:spcBef>
                <a:spcPts val="1000"/>
              </a:spcBef>
              <a:spcAft>
                <a:spcPts val="0"/>
              </a:spcAft>
              <a:buSzPts val="1800"/>
              <a:buNone/>
              <a:defRPr sz="1800">
                <a:solidFill>
                  <a:schemeClr val="dk1"/>
                </a:solidFill>
                <a:latin typeface="Helvetica Neue"/>
                <a:ea typeface="Helvetica Neue"/>
                <a:cs typeface="Helvetica Neue"/>
                <a:sym typeface="Helvetica Neue"/>
              </a:defRPr>
            </a:lvl1pPr>
            <a:lvl2pPr indent="-228600" lvl="1" marL="914400" rtl="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2pPr>
            <a:lvl3pPr indent="-228600" lvl="2" marL="1371600" rtl="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3pPr>
            <a:lvl4pPr indent="-228600" lvl="3" marL="1828800" rtl="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4pPr>
            <a:lvl5pPr indent="-228600" lvl="4" marL="2286000" rtl="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grpSp>
        <p:nvGrpSpPr>
          <p:cNvPr id="101" name="Google Shape;101;p21"/>
          <p:cNvGrpSpPr/>
          <p:nvPr/>
        </p:nvGrpSpPr>
        <p:grpSpPr>
          <a:xfrm>
            <a:off x="0" y="4797349"/>
            <a:ext cx="9144000" cy="353081"/>
            <a:chOff x="0" y="6396465"/>
            <a:chExt cx="9144000" cy="470774"/>
          </a:xfrm>
        </p:grpSpPr>
        <p:sp>
          <p:nvSpPr>
            <p:cNvPr id="102" name="Google Shape;102;p21"/>
            <p:cNvSpPr/>
            <p:nvPr/>
          </p:nvSpPr>
          <p:spPr>
            <a:xfrm>
              <a:off x="0" y="6401039"/>
              <a:ext cx="9144000" cy="466200"/>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Helvetica Neue"/>
                <a:ea typeface="Helvetica Neue"/>
                <a:cs typeface="Helvetica Neue"/>
                <a:sym typeface="Helvetica Neue"/>
              </a:endParaRPr>
            </a:p>
          </p:txBody>
        </p:sp>
        <p:cxnSp>
          <p:nvCxnSpPr>
            <p:cNvPr id="103" name="Google Shape;103;p21"/>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104" name="Google Shape;104;p21"/>
            <p:cNvPicPr preferRelativeResize="0"/>
            <p:nvPr/>
          </p:nvPicPr>
          <p:blipFill rotWithShape="1">
            <a:blip r:embed="rId4">
              <a:alphaModFix/>
            </a:blip>
            <a:srcRect b="0" l="0" r="0" t="0"/>
            <a:stretch/>
          </p:blipFill>
          <p:spPr>
            <a:xfrm>
              <a:off x="496296" y="6409934"/>
              <a:ext cx="2094394" cy="451789"/>
            </a:xfrm>
            <a:prstGeom prst="rect">
              <a:avLst/>
            </a:prstGeom>
            <a:noFill/>
            <a:ln>
              <a:noFill/>
            </a:ln>
          </p:spPr>
        </p:pic>
        <p:pic>
          <p:nvPicPr>
            <p:cNvPr id="105" name="Google Shape;105;p21"/>
            <p:cNvPicPr preferRelativeResize="0"/>
            <p:nvPr/>
          </p:nvPicPr>
          <p:blipFill rotWithShape="1">
            <a:blip r:embed="rId5">
              <a:alphaModFix/>
            </a:blip>
            <a:srcRect b="0" l="0" r="0" t="0"/>
            <a:stretch/>
          </p:blipFill>
          <p:spPr>
            <a:xfrm>
              <a:off x="3903217" y="6398195"/>
              <a:ext cx="2088056" cy="462356"/>
            </a:xfrm>
            <a:prstGeom prst="rect">
              <a:avLst/>
            </a:prstGeom>
            <a:noFill/>
            <a:ln>
              <a:noFill/>
            </a:ln>
          </p:spPr>
        </p:pic>
        <p:pic>
          <p:nvPicPr>
            <p:cNvPr id="106" name="Google Shape;106;p21"/>
            <p:cNvPicPr preferRelativeResize="0"/>
            <p:nvPr/>
          </p:nvPicPr>
          <p:blipFill rotWithShape="1">
            <a:blip r:embed="rId6">
              <a:alphaModFix/>
            </a:blip>
            <a:srcRect b="0" l="0" r="0" t="0"/>
            <a:stretch/>
          </p:blipFill>
          <p:spPr>
            <a:xfrm>
              <a:off x="2555997" y="6413546"/>
              <a:ext cx="2040331" cy="450967"/>
            </a:xfrm>
            <a:prstGeom prst="rect">
              <a:avLst/>
            </a:prstGeom>
            <a:noFill/>
            <a:ln>
              <a:noFill/>
            </a:ln>
          </p:spPr>
        </p:pic>
        <p:cxnSp>
          <p:nvCxnSpPr>
            <p:cNvPr id="107" name="Google Shape;107;p21"/>
            <p:cNvCxnSpPr/>
            <p:nvPr/>
          </p:nvCxnSpPr>
          <p:spPr>
            <a:xfrm>
              <a:off x="2574916" y="6512483"/>
              <a:ext cx="0" cy="250800"/>
            </a:xfrm>
            <a:prstGeom prst="straightConnector1">
              <a:avLst/>
            </a:prstGeom>
            <a:noFill/>
            <a:ln cap="flat" cmpd="sng" w="9525">
              <a:solidFill>
                <a:schemeClr val="lt1"/>
              </a:solidFill>
              <a:prstDash val="solid"/>
              <a:miter lim="800000"/>
              <a:headEnd len="sm" w="sm" type="none"/>
              <a:tailEnd len="sm" w="sm" type="none"/>
            </a:ln>
          </p:spPr>
        </p:cxnSp>
        <p:cxnSp>
          <p:nvCxnSpPr>
            <p:cNvPr id="108" name="Google Shape;108;p21"/>
            <p:cNvCxnSpPr/>
            <p:nvPr/>
          </p:nvCxnSpPr>
          <p:spPr>
            <a:xfrm>
              <a:off x="3930641" y="6512483"/>
              <a:ext cx="0" cy="250800"/>
            </a:xfrm>
            <a:prstGeom prst="straightConnector1">
              <a:avLst/>
            </a:prstGeom>
            <a:noFill/>
            <a:ln cap="flat" cmpd="sng" w="9525">
              <a:solidFill>
                <a:schemeClr val="lt1"/>
              </a:solidFill>
              <a:prstDash val="solid"/>
              <a:miter lim="800000"/>
              <a:headEnd len="sm" w="sm" type="none"/>
              <a:tailEnd len="sm" w="sm"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Image Background Bar">
  <p:cSld name="Title Slide Image Background Bar">
    <p:spTree>
      <p:nvGrpSpPr>
        <p:cNvPr id="109" name="Shape 109"/>
        <p:cNvGrpSpPr/>
        <p:nvPr/>
      </p:nvGrpSpPr>
      <p:grpSpPr>
        <a:xfrm>
          <a:off x="0" y="0"/>
          <a:ext cx="0" cy="0"/>
          <a:chOff x="0" y="0"/>
          <a:chExt cx="0" cy="0"/>
        </a:xfrm>
      </p:grpSpPr>
      <p:pic>
        <p:nvPicPr>
          <p:cNvPr id="110" name="Google Shape;110;p22"/>
          <p:cNvPicPr preferRelativeResize="0"/>
          <p:nvPr/>
        </p:nvPicPr>
        <p:blipFill rotWithShape="1">
          <a:blip r:embed="rId2">
            <a:alphaModFix/>
          </a:blip>
          <a:srcRect b="2980" l="0" r="39183" t="28825"/>
          <a:stretch/>
        </p:blipFill>
        <p:spPr>
          <a:xfrm>
            <a:off x="1" y="-1"/>
            <a:ext cx="9144000" cy="5126732"/>
          </a:xfrm>
          <a:prstGeom prst="rect">
            <a:avLst/>
          </a:prstGeom>
          <a:noFill/>
          <a:ln>
            <a:noFill/>
          </a:ln>
        </p:spPr>
      </p:pic>
      <p:sp>
        <p:nvSpPr>
          <p:cNvPr id="111" name="Google Shape;111;p22"/>
          <p:cNvSpPr/>
          <p:nvPr/>
        </p:nvSpPr>
        <p:spPr>
          <a:xfrm>
            <a:off x="-1" y="-23808"/>
            <a:ext cx="5307000" cy="4868100"/>
          </a:xfrm>
          <a:prstGeom prst="rect">
            <a:avLst/>
          </a:prstGeom>
          <a:solidFill>
            <a:schemeClr val="lt1">
              <a:alpha val="7451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sp>
        <p:nvSpPr>
          <p:cNvPr id="112" name="Google Shape;112;p22"/>
          <p:cNvSpPr txBox="1"/>
          <p:nvPr>
            <p:ph type="title"/>
          </p:nvPr>
        </p:nvSpPr>
        <p:spPr>
          <a:xfrm>
            <a:off x="628650" y="273844"/>
            <a:ext cx="4004700" cy="2283000"/>
          </a:xfrm>
          <a:prstGeom prst="rect">
            <a:avLst/>
          </a:prstGeom>
          <a:noFill/>
          <a:ln>
            <a:noFill/>
          </a:ln>
        </p:spPr>
        <p:txBody>
          <a:bodyPr anchorCtr="0" anchor="b" bIns="45700" lIns="0" spcFirstLastPara="1" rIns="0" wrap="square" tIns="45700">
            <a:normAutofit/>
          </a:bodyPr>
          <a:lstStyle>
            <a:lvl1pPr lvl="0" rtl="0" algn="l">
              <a:lnSpc>
                <a:spcPct val="90000"/>
              </a:lnSpc>
              <a:spcBef>
                <a:spcPts val="0"/>
              </a:spcBef>
              <a:spcAft>
                <a:spcPts val="0"/>
              </a:spcAft>
              <a:buClr>
                <a:schemeClr val="accent1"/>
              </a:buClr>
              <a:buSzPts val="3600"/>
              <a:buFont typeface="Helvetica Neue"/>
              <a:buNone/>
              <a:defRPr sz="3600">
                <a:solidFill>
                  <a:schemeClr val="accent1"/>
                </a:solidFill>
                <a:latin typeface="Helvetica Neue"/>
                <a:ea typeface="Helvetica Neue"/>
                <a:cs typeface="Helvetica Neue"/>
                <a:sym typeface="Helvetica Neu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22"/>
          <p:cNvSpPr txBox="1"/>
          <p:nvPr>
            <p:ph idx="1" type="body"/>
          </p:nvPr>
        </p:nvSpPr>
        <p:spPr>
          <a:xfrm>
            <a:off x="628650" y="2705816"/>
            <a:ext cx="4004700" cy="1245600"/>
          </a:xfrm>
          <a:prstGeom prst="rect">
            <a:avLst/>
          </a:prstGeom>
          <a:noFill/>
          <a:ln>
            <a:noFill/>
          </a:ln>
        </p:spPr>
        <p:txBody>
          <a:bodyPr anchorCtr="0" anchor="t" bIns="45700" lIns="0" spcFirstLastPara="1" rIns="0" wrap="square" tIns="45700">
            <a:noAutofit/>
          </a:bodyPr>
          <a:lstStyle>
            <a:lvl1pPr indent="-228600" lvl="0" marL="457200" rtl="0" algn="l">
              <a:lnSpc>
                <a:spcPct val="90000"/>
              </a:lnSpc>
              <a:spcBef>
                <a:spcPts val="1000"/>
              </a:spcBef>
              <a:spcAft>
                <a:spcPts val="0"/>
              </a:spcAft>
              <a:buSzPts val="1800"/>
              <a:buNone/>
              <a:defRPr sz="1800">
                <a:solidFill>
                  <a:schemeClr val="dk1"/>
                </a:solidFill>
                <a:latin typeface="Helvetica Neue"/>
                <a:ea typeface="Helvetica Neue"/>
                <a:cs typeface="Helvetica Neue"/>
                <a:sym typeface="Helvetica Neue"/>
              </a:defRPr>
            </a:lvl1pPr>
            <a:lvl2pPr indent="-228600" lvl="1" marL="914400" rtl="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2pPr>
            <a:lvl3pPr indent="-228600" lvl="2" marL="1371600" rtl="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3pPr>
            <a:lvl4pPr indent="-228600" lvl="3" marL="1828800" rtl="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4pPr>
            <a:lvl5pPr indent="-228600" lvl="4" marL="2286000" rtl="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grpSp>
        <p:nvGrpSpPr>
          <p:cNvPr id="114" name="Google Shape;114;p22"/>
          <p:cNvGrpSpPr/>
          <p:nvPr/>
        </p:nvGrpSpPr>
        <p:grpSpPr>
          <a:xfrm>
            <a:off x="0" y="4797349"/>
            <a:ext cx="9144000" cy="353081"/>
            <a:chOff x="0" y="6396465"/>
            <a:chExt cx="9144000" cy="470774"/>
          </a:xfrm>
        </p:grpSpPr>
        <p:sp>
          <p:nvSpPr>
            <p:cNvPr id="115" name="Google Shape;115;p22"/>
            <p:cNvSpPr/>
            <p:nvPr/>
          </p:nvSpPr>
          <p:spPr>
            <a:xfrm>
              <a:off x="0" y="6401039"/>
              <a:ext cx="9144000" cy="466200"/>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Helvetica Neue"/>
                <a:ea typeface="Helvetica Neue"/>
                <a:cs typeface="Helvetica Neue"/>
                <a:sym typeface="Helvetica Neue"/>
              </a:endParaRPr>
            </a:p>
          </p:txBody>
        </p:sp>
        <p:cxnSp>
          <p:nvCxnSpPr>
            <p:cNvPr id="116" name="Google Shape;116;p22"/>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117" name="Google Shape;117;p22"/>
            <p:cNvPicPr preferRelativeResize="0"/>
            <p:nvPr/>
          </p:nvPicPr>
          <p:blipFill rotWithShape="1">
            <a:blip r:embed="rId3">
              <a:alphaModFix/>
            </a:blip>
            <a:srcRect b="0" l="0" r="0" t="0"/>
            <a:stretch/>
          </p:blipFill>
          <p:spPr>
            <a:xfrm>
              <a:off x="496296" y="6409934"/>
              <a:ext cx="2094394" cy="451789"/>
            </a:xfrm>
            <a:prstGeom prst="rect">
              <a:avLst/>
            </a:prstGeom>
            <a:noFill/>
            <a:ln>
              <a:noFill/>
            </a:ln>
          </p:spPr>
        </p:pic>
        <p:pic>
          <p:nvPicPr>
            <p:cNvPr id="118" name="Google Shape;118;p22"/>
            <p:cNvPicPr preferRelativeResize="0"/>
            <p:nvPr/>
          </p:nvPicPr>
          <p:blipFill rotWithShape="1">
            <a:blip r:embed="rId4">
              <a:alphaModFix/>
            </a:blip>
            <a:srcRect b="0" l="0" r="0" t="0"/>
            <a:stretch/>
          </p:blipFill>
          <p:spPr>
            <a:xfrm>
              <a:off x="3903217" y="6398195"/>
              <a:ext cx="2088056" cy="462356"/>
            </a:xfrm>
            <a:prstGeom prst="rect">
              <a:avLst/>
            </a:prstGeom>
            <a:noFill/>
            <a:ln>
              <a:noFill/>
            </a:ln>
          </p:spPr>
        </p:pic>
        <p:pic>
          <p:nvPicPr>
            <p:cNvPr id="119" name="Google Shape;119;p22"/>
            <p:cNvPicPr preferRelativeResize="0"/>
            <p:nvPr/>
          </p:nvPicPr>
          <p:blipFill rotWithShape="1">
            <a:blip r:embed="rId5">
              <a:alphaModFix/>
            </a:blip>
            <a:srcRect b="0" l="0" r="0" t="0"/>
            <a:stretch/>
          </p:blipFill>
          <p:spPr>
            <a:xfrm>
              <a:off x="2555997" y="6413546"/>
              <a:ext cx="2040331" cy="450967"/>
            </a:xfrm>
            <a:prstGeom prst="rect">
              <a:avLst/>
            </a:prstGeom>
            <a:noFill/>
            <a:ln>
              <a:noFill/>
            </a:ln>
          </p:spPr>
        </p:pic>
        <p:cxnSp>
          <p:nvCxnSpPr>
            <p:cNvPr id="120" name="Google Shape;120;p22"/>
            <p:cNvCxnSpPr/>
            <p:nvPr/>
          </p:nvCxnSpPr>
          <p:spPr>
            <a:xfrm>
              <a:off x="2574916" y="6512483"/>
              <a:ext cx="0" cy="250800"/>
            </a:xfrm>
            <a:prstGeom prst="straightConnector1">
              <a:avLst/>
            </a:prstGeom>
            <a:noFill/>
            <a:ln cap="flat" cmpd="sng" w="9525">
              <a:solidFill>
                <a:schemeClr val="lt1"/>
              </a:solidFill>
              <a:prstDash val="solid"/>
              <a:miter lim="800000"/>
              <a:headEnd len="sm" w="sm" type="none"/>
              <a:tailEnd len="sm" w="sm" type="none"/>
            </a:ln>
          </p:spPr>
        </p:cxnSp>
        <p:cxnSp>
          <p:nvCxnSpPr>
            <p:cNvPr id="121" name="Google Shape;121;p22"/>
            <p:cNvCxnSpPr/>
            <p:nvPr/>
          </p:nvCxnSpPr>
          <p:spPr>
            <a:xfrm>
              <a:off x="3930641" y="6512483"/>
              <a:ext cx="0" cy="250800"/>
            </a:xfrm>
            <a:prstGeom prst="straightConnector1">
              <a:avLst/>
            </a:prstGeom>
            <a:noFill/>
            <a:ln cap="flat" cmpd="sng" w="9525">
              <a:solidFill>
                <a:schemeClr val="lt1"/>
              </a:solidFill>
              <a:prstDash val="solid"/>
              <a:miter lim="800000"/>
              <a:headEnd len="sm" w="sm" type="none"/>
              <a:tailEnd len="sm" w="sm"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Grey Phoenix" showMasterSp="0">
  <p:cSld name="Title Slide Grey Phoenix">
    <p:spTree>
      <p:nvGrpSpPr>
        <p:cNvPr id="122" name="Shape 122"/>
        <p:cNvGrpSpPr/>
        <p:nvPr/>
      </p:nvGrpSpPr>
      <p:grpSpPr>
        <a:xfrm>
          <a:off x="0" y="0"/>
          <a:ext cx="0" cy="0"/>
          <a:chOff x="0" y="0"/>
          <a:chExt cx="0" cy="0"/>
        </a:xfrm>
      </p:grpSpPr>
      <p:pic>
        <p:nvPicPr>
          <p:cNvPr id="123" name="Google Shape;123;p23"/>
          <p:cNvPicPr preferRelativeResize="0"/>
          <p:nvPr/>
        </p:nvPicPr>
        <p:blipFill rotWithShape="1">
          <a:blip r:embed="rId2">
            <a:alphaModFix amt="15000"/>
          </a:blip>
          <a:srcRect b="0" l="0" r="0" t="0"/>
          <a:stretch/>
        </p:blipFill>
        <p:spPr>
          <a:xfrm>
            <a:off x="5166787" y="576072"/>
            <a:ext cx="4330161" cy="3788891"/>
          </a:xfrm>
          <a:prstGeom prst="rect">
            <a:avLst/>
          </a:prstGeom>
          <a:noFill/>
          <a:ln>
            <a:noFill/>
          </a:ln>
        </p:spPr>
      </p:pic>
      <p:sp>
        <p:nvSpPr>
          <p:cNvPr id="124" name="Google Shape;124;p23"/>
          <p:cNvSpPr txBox="1"/>
          <p:nvPr>
            <p:ph type="title"/>
          </p:nvPr>
        </p:nvSpPr>
        <p:spPr>
          <a:xfrm>
            <a:off x="628650" y="273844"/>
            <a:ext cx="4004700" cy="2283000"/>
          </a:xfrm>
          <a:prstGeom prst="rect">
            <a:avLst/>
          </a:prstGeom>
          <a:noFill/>
          <a:ln>
            <a:noFill/>
          </a:ln>
        </p:spPr>
        <p:txBody>
          <a:bodyPr anchorCtr="0" anchor="b" bIns="45700" lIns="0" spcFirstLastPara="1" rIns="0" wrap="square" tIns="45700">
            <a:normAutofit/>
          </a:bodyPr>
          <a:lstStyle>
            <a:lvl1pPr lvl="0" rtl="0" algn="l">
              <a:lnSpc>
                <a:spcPct val="90000"/>
              </a:lnSpc>
              <a:spcBef>
                <a:spcPts val="0"/>
              </a:spcBef>
              <a:spcAft>
                <a:spcPts val="0"/>
              </a:spcAft>
              <a:buClr>
                <a:schemeClr val="accent1"/>
              </a:buClr>
              <a:buSzPts val="3600"/>
              <a:buFont typeface="Helvetica Neue"/>
              <a:buNone/>
              <a:defRPr sz="3600">
                <a:solidFill>
                  <a:schemeClr val="accent1"/>
                </a:solidFill>
                <a:latin typeface="Helvetica Neue"/>
                <a:ea typeface="Helvetica Neue"/>
                <a:cs typeface="Helvetica Neue"/>
                <a:sym typeface="Helvetica Neu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5" name="Google Shape;125;p23"/>
          <p:cNvSpPr txBox="1"/>
          <p:nvPr>
            <p:ph idx="1" type="body"/>
          </p:nvPr>
        </p:nvSpPr>
        <p:spPr>
          <a:xfrm>
            <a:off x="628650" y="2705816"/>
            <a:ext cx="4004700" cy="1245600"/>
          </a:xfrm>
          <a:prstGeom prst="rect">
            <a:avLst/>
          </a:prstGeom>
          <a:noFill/>
          <a:ln>
            <a:noFill/>
          </a:ln>
        </p:spPr>
        <p:txBody>
          <a:bodyPr anchorCtr="0" anchor="t" bIns="45700" lIns="0" spcFirstLastPara="1" rIns="0" wrap="square" tIns="45700">
            <a:noAutofit/>
          </a:bodyPr>
          <a:lstStyle>
            <a:lvl1pPr indent="-228600" lvl="0" marL="457200" rtl="0" algn="l">
              <a:lnSpc>
                <a:spcPct val="90000"/>
              </a:lnSpc>
              <a:spcBef>
                <a:spcPts val="1000"/>
              </a:spcBef>
              <a:spcAft>
                <a:spcPts val="0"/>
              </a:spcAft>
              <a:buSzPts val="1800"/>
              <a:buNone/>
              <a:defRPr sz="1800">
                <a:solidFill>
                  <a:schemeClr val="dk2"/>
                </a:solidFill>
                <a:latin typeface="Helvetica Neue"/>
                <a:ea typeface="Helvetica Neue"/>
                <a:cs typeface="Helvetica Neue"/>
                <a:sym typeface="Helvetica Neue"/>
              </a:defRPr>
            </a:lvl1pPr>
            <a:lvl2pPr indent="-228600" lvl="1" marL="914400" rtl="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2pPr>
            <a:lvl3pPr indent="-228600" lvl="2" marL="1371600" rtl="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3pPr>
            <a:lvl4pPr indent="-228600" lvl="3" marL="1828800" rtl="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4pPr>
            <a:lvl5pPr indent="-228600" lvl="4" marL="2286000" rtl="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grpSp>
        <p:nvGrpSpPr>
          <p:cNvPr id="126" name="Google Shape;126;p23"/>
          <p:cNvGrpSpPr/>
          <p:nvPr/>
        </p:nvGrpSpPr>
        <p:grpSpPr>
          <a:xfrm>
            <a:off x="0" y="4797349"/>
            <a:ext cx="9144000" cy="353081"/>
            <a:chOff x="0" y="6396465"/>
            <a:chExt cx="9144000" cy="470774"/>
          </a:xfrm>
        </p:grpSpPr>
        <p:sp>
          <p:nvSpPr>
            <p:cNvPr id="127" name="Google Shape;127;p23"/>
            <p:cNvSpPr/>
            <p:nvPr/>
          </p:nvSpPr>
          <p:spPr>
            <a:xfrm>
              <a:off x="0" y="6401039"/>
              <a:ext cx="9144000" cy="466200"/>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Helvetica Neue"/>
                <a:ea typeface="Helvetica Neue"/>
                <a:cs typeface="Helvetica Neue"/>
                <a:sym typeface="Helvetica Neue"/>
              </a:endParaRPr>
            </a:p>
          </p:txBody>
        </p:sp>
        <p:cxnSp>
          <p:nvCxnSpPr>
            <p:cNvPr id="128" name="Google Shape;128;p23"/>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129" name="Google Shape;129;p23"/>
            <p:cNvPicPr preferRelativeResize="0"/>
            <p:nvPr/>
          </p:nvPicPr>
          <p:blipFill rotWithShape="1">
            <a:blip r:embed="rId3">
              <a:alphaModFix/>
            </a:blip>
            <a:srcRect b="0" l="0" r="0" t="0"/>
            <a:stretch/>
          </p:blipFill>
          <p:spPr>
            <a:xfrm>
              <a:off x="496296" y="6409934"/>
              <a:ext cx="2094394" cy="451789"/>
            </a:xfrm>
            <a:prstGeom prst="rect">
              <a:avLst/>
            </a:prstGeom>
            <a:noFill/>
            <a:ln>
              <a:noFill/>
            </a:ln>
          </p:spPr>
        </p:pic>
        <p:pic>
          <p:nvPicPr>
            <p:cNvPr id="130" name="Google Shape;130;p23"/>
            <p:cNvPicPr preferRelativeResize="0"/>
            <p:nvPr/>
          </p:nvPicPr>
          <p:blipFill rotWithShape="1">
            <a:blip r:embed="rId4">
              <a:alphaModFix/>
            </a:blip>
            <a:srcRect b="0" l="0" r="0" t="0"/>
            <a:stretch/>
          </p:blipFill>
          <p:spPr>
            <a:xfrm>
              <a:off x="3903217" y="6398195"/>
              <a:ext cx="2088056" cy="462356"/>
            </a:xfrm>
            <a:prstGeom prst="rect">
              <a:avLst/>
            </a:prstGeom>
            <a:noFill/>
            <a:ln>
              <a:noFill/>
            </a:ln>
          </p:spPr>
        </p:pic>
        <p:pic>
          <p:nvPicPr>
            <p:cNvPr id="131" name="Google Shape;131;p23"/>
            <p:cNvPicPr preferRelativeResize="0"/>
            <p:nvPr/>
          </p:nvPicPr>
          <p:blipFill rotWithShape="1">
            <a:blip r:embed="rId5">
              <a:alphaModFix/>
            </a:blip>
            <a:srcRect b="0" l="0" r="0" t="0"/>
            <a:stretch/>
          </p:blipFill>
          <p:spPr>
            <a:xfrm>
              <a:off x="2555997" y="6413546"/>
              <a:ext cx="2040331" cy="450967"/>
            </a:xfrm>
            <a:prstGeom prst="rect">
              <a:avLst/>
            </a:prstGeom>
            <a:noFill/>
            <a:ln>
              <a:noFill/>
            </a:ln>
          </p:spPr>
        </p:pic>
        <p:cxnSp>
          <p:nvCxnSpPr>
            <p:cNvPr id="132" name="Google Shape;132;p23"/>
            <p:cNvCxnSpPr/>
            <p:nvPr/>
          </p:nvCxnSpPr>
          <p:spPr>
            <a:xfrm>
              <a:off x="2574916" y="6512483"/>
              <a:ext cx="0" cy="250800"/>
            </a:xfrm>
            <a:prstGeom prst="straightConnector1">
              <a:avLst/>
            </a:prstGeom>
            <a:noFill/>
            <a:ln cap="flat" cmpd="sng" w="9525">
              <a:solidFill>
                <a:schemeClr val="lt1"/>
              </a:solidFill>
              <a:prstDash val="solid"/>
              <a:miter lim="800000"/>
              <a:headEnd len="sm" w="sm" type="none"/>
              <a:tailEnd len="sm" w="sm" type="none"/>
            </a:ln>
          </p:spPr>
        </p:cxnSp>
        <p:cxnSp>
          <p:nvCxnSpPr>
            <p:cNvPr id="133" name="Google Shape;133;p23"/>
            <p:cNvCxnSpPr/>
            <p:nvPr/>
          </p:nvCxnSpPr>
          <p:spPr>
            <a:xfrm>
              <a:off x="3930641" y="6512483"/>
              <a:ext cx="0" cy="250800"/>
            </a:xfrm>
            <a:prstGeom prst="straightConnector1">
              <a:avLst/>
            </a:prstGeom>
            <a:noFill/>
            <a:ln cap="flat" cmpd="sng" w="9525">
              <a:solidFill>
                <a:schemeClr val="lt1"/>
              </a:solidFill>
              <a:prstDash val="solid"/>
              <a:miter lim="800000"/>
              <a:headEnd len="sm" w="sm" type="none"/>
              <a:tailEnd len="sm" w="sm"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Greystone" showMasterSp="0">
  <p:cSld name="Title Slide Dark Greystone">
    <p:bg>
      <p:bgPr>
        <a:solidFill>
          <a:schemeClr val="dk2"/>
        </a:solidFill>
      </p:bgPr>
    </p:bg>
    <p:spTree>
      <p:nvGrpSpPr>
        <p:cNvPr id="134" name="Shape 134"/>
        <p:cNvGrpSpPr/>
        <p:nvPr/>
      </p:nvGrpSpPr>
      <p:grpSpPr>
        <a:xfrm>
          <a:off x="0" y="0"/>
          <a:ext cx="0" cy="0"/>
          <a:chOff x="0" y="0"/>
          <a:chExt cx="0" cy="0"/>
        </a:xfrm>
      </p:grpSpPr>
      <p:grpSp>
        <p:nvGrpSpPr>
          <p:cNvPr id="135" name="Google Shape;135;p24"/>
          <p:cNvGrpSpPr/>
          <p:nvPr/>
        </p:nvGrpSpPr>
        <p:grpSpPr>
          <a:xfrm>
            <a:off x="5166360" y="0"/>
            <a:ext cx="5773547" cy="4800600"/>
            <a:chOff x="5156004" y="0"/>
            <a:chExt cx="5773547" cy="6400800"/>
          </a:xfrm>
        </p:grpSpPr>
        <p:sp>
          <p:nvSpPr>
            <p:cNvPr id="136" name="Google Shape;136;p24"/>
            <p:cNvSpPr/>
            <p:nvPr/>
          </p:nvSpPr>
          <p:spPr>
            <a:xfrm>
              <a:off x="5303520" y="0"/>
              <a:ext cx="3840600" cy="64008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pic>
          <p:nvPicPr>
            <p:cNvPr id="137" name="Google Shape;137;p24"/>
            <p:cNvPicPr preferRelativeResize="0"/>
            <p:nvPr/>
          </p:nvPicPr>
          <p:blipFill rotWithShape="1">
            <a:blip r:embed="rId2">
              <a:alphaModFix amt="30000"/>
            </a:blip>
            <a:srcRect b="0" l="0" r="0" t="0"/>
            <a:stretch/>
          </p:blipFill>
          <p:spPr>
            <a:xfrm>
              <a:off x="5156004" y="768096"/>
              <a:ext cx="5773547" cy="5051855"/>
            </a:xfrm>
            <a:prstGeom prst="rect">
              <a:avLst/>
            </a:prstGeom>
            <a:noFill/>
            <a:ln>
              <a:noFill/>
            </a:ln>
          </p:spPr>
        </p:pic>
      </p:grpSp>
      <p:sp>
        <p:nvSpPr>
          <p:cNvPr id="138" name="Google Shape;138;p24"/>
          <p:cNvSpPr txBox="1"/>
          <p:nvPr>
            <p:ph type="title"/>
          </p:nvPr>
        </p:nvSpPr>
        <p:spPr>
          <a:xfrm>
            <a:off x="628649" y="273844"/>
            <a:ext cx="4005000" cy="2283000"/>
          </a:xfrm>
          <a:prstGeom prst="rect">
            <a:avLst/>
          </a:prstGeom>
          <a:noFill/>
          <a:ln>
            <a:noFill/>
          </a:ln>
        </p:spPr>
        <p:txBody>
          <a:bodyPr anchorCtr="0" anchor="b" bIns="45700" lIns="0" spcFirstLastPara="1" rIns="0" wrap="square" tIns="45700">
            <a:normAutofit/>
          </a:bodyPr>
          <a:lstStyle>
            <a:lvl1pPr lvl="0" rtl="0" algn="l">
              <a:lnSpc>
                <a:spcPct val="90000"/>
              </a:lnSpc>
              <a:spcBef>
                <a:spcPts val="0"/>
              </a:spcBef>
              <a:spcAft>
                <a:spcPts val="0"/>
              </a:spcAft>
              <a:buClr>
                <a:schemeClr val="lt1"/>
              </a:buClr>
              <a:buSzPts val="3600"/>
              <a:buFont typeface="Helvetica Neue"/>
              <a:buNone/>
              <a:defRPr sz="3600">
                <a:solidFill>
                  <a:schemeClr val="lt1"/>
                </a:solidFill>
                <a:latin typeface="Helvetica Neue"/>
                <a:ea typeface="Helvetica Neue"/>
                <a:cs typeface="Helvetica Neue"/>
                <a:sym typeface="Helvetica Neu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p24"/>
          <p:cNvSpPr txBox="1"/>
          <p:nvPr>
            <p:ph idx="1" type="body"/>
          </p:nvPr>
        </p:nvSpPr>
        <p:spPr>
          <a:xfrm>
            <a:off x="628650" y="2705816"/>
            <a:ext cx="4004700" cy="1245600"/>
          </a:xfrm>
          <a:prstGeom prst="rect">
            <a:avLst/>
          </a:prstGeom>
          <a:noFill/>
          <a:ln>
            <a:noFill/>
          </a:ln>
        </p:spPr>
        <p:txBody>
          <a:bodyPr anchorCtr="0" anchor="t" bIns="45700" lIns="0" spcFirstLastPara="1" rIns="0" wrap="square" tIns="45700">
            <a:noAutofit/>
          </a:bodyPr>
          <a:lstStyle>
            <a:lvl1pPr indent="-228600" lvl="0" marL="457200" rtl="0" algn="l">
              <a:lnSpc>
                <a:spcPct val="90000"/>
              </a:lnSpc>
              <a:spcBef>
                <a:spcPts val="1000"/>
              </a:spcBef>
              <a:spcAft>
                <a:spcPts val="0"/>
              </a:spcAft>
              <a:buSzPts val="1800"/>
              <a:buNone/>
              <a:defRPr sz="1800">
                <a:solidFill>
                  <a:schemeClr val="lt1"/>
                </a:solidFill>
                <a:latin typeface="Helvetica Neue"/>
                <a:ea typeface="Helvetica Neue"/>
                <a:cs typeface="Helvetica Neue"/>
                <a:sym typeface="Helvetica Neue"/>
              </a:defRPr>
            </a:lvl1pPr>
            <a:lvl2pPr indent="-228600" lvl="1" marL="914400" rtl="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2pPr>
            <a:lvl3pPr indent="-228600" lvl="2" marL="1371600" rtl="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3pPr>
            <a:lvl4pPr indent="-228600" lvl="3" marL="1828800" rtl="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4pPr>
            <a:lvl5pPr indent="-228600" lvl="4" marL="2286000" rtl="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grpSp>
        <p:nvGrpSpPr>
          <p:cNvPr id="140" name="Google Shape;140;p24"/>
          <p:cNvGrpSpPr/>
          <p:nvPr/>
        </p:nvGrpSpPr>
        <p:grpSpPr>
          <a:xfrm>
            <a:off x="0" y="4797349"/>
            <a:ext cx="9144000" cy="353081"/>
            <a:chOff x="0" y="6396465"/>
            <a:chExt cx="9144000" cy="470774"/>
          </a:xfrm>
        </p:grpSpPr>
        <p:sp>
          <p:nvSpPr>
            <p:cNvPr id="141" name="Google Shape;141;p24"/>
            <p:cNvSpPr/>
            <p:nvPr/>
          </p:nvSpPr>
          <p:spPr>
            <a:xfrm>
              <a:off x="0" y="6401039"/>
              <a:ext cx="9144000" cy="466200"/>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Helvetica Neue"/>
                <a:ea typeface="Helvetica Neue"/>
                <a:cs typeface="Helvetica Neue"/>
                <a:sym typeface="Helvetica Neue"/>
              </a:endParaRPr>
            </a:p>
          </p:txBody>
        </p:sp>
        <p:cxnSp>
          <p:nvCxnSpPr>
            <p:cNvPr id="142" name="Google Shape;142;p24"/>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143" name="Google Shape;143;p24"/>
            <p:cNvPicPr preferRelativeResize="0"/>
            <p:nvPr/>
          </p:nvPicPr>
          <p:blipFill rotWithShape="1">
            <a:blip r:embed="rId3">
              <a:alphaModFix/>
            </a:blip>
            <a:srcRect b="0" l="0" r="0" t="0"/>
            <a:stretch/>
          </p:blipFill>
          <p:spPr>
            <a:xfrm>
              <a:off x="496296" y="6409934"/>
              <a:ext cx="2094394" cy="451789"/>
            </a:xfrm>
            <a:prstGeom prst="rect">
              <a:avLst/>
            </a:prstGeom>
            <a:noFill/>
            <a:ln>
              <a:noFill/>
            </a:ln>
          </p:spPr>
        </p:pic>
        <p:pic>
          <p:nvPicPr>
            <p:cNvPr id="144" name="Google Shape;144;p24"/>
            <p:cNvPicPr preferRelativeResize="0"/>
            <p:nvPr/>
          </p:nvPicPr>
          <p:blipFill rotWithShape="1">
            <a:blip r:embed="rId4">
              <a:alphaModFix/>
            </a:blip>
            <a:srcRect b="0" l="0" r="0" t="0"/>
            <a:stretch/>
          </p:blipFill>
          <p:spPr>
            <a:xfrm>
              <a:off x="3903217" y="6398195"/>
              <a:ext cx="2088056" cy="462356"/>
            </a:xfrm>
            <a:prstGeom prst="rect">
              <a:avLst/>
            </a:prstGeom>
            <a:noFill/>
            <a:ln>
              <a:noFill/>
            </a:ln>
          </p:spPr>
        </p:pic>
        <p:pic>
          <p:nvPicPr>
            <p:cNvPr id="145" name="Google Shape;145;p24"/>
            <p:cNvPicPr preferRelativeResize="0"/>
            <p:nvPr/>
          </p:nvPicPr>
          <p:blipFill rotWithShape="1">
            <a:blip r:embed="rId5">
              <a:alphaModFix/>
            </a:blip>
            <a:srcRect b="0" l="0" r="0" t="0"/>
            <a:stretch/>
          </p:blipFill>
          <p:spPr>
            <a:xfrm>
              <a:off x="2555997" y="6413546"/>
              <a:ext cx="2040331" cy="450967"/>
            </a:xfrm>
            <a:prstGeom prst="rect">
              <a:avLst/>
            </a:prstGeom>
            <a:noFill/>
            <a:ln>
              <a:noFill/>
            </a:ln>
          </p:spPr>
        </p:pic>
        <p:cxnSp>
          <p:nvCxnSpPr>
            <p:cNvPr id="146" name="Google Shape;146;p24"/>
            <p:cNvCxnSpPr/>
            <p:nvPr/>
          </p:nvCxnSpPr>
          <p:spPr>
            <a:xfrm>
              <a:off x="2574916" y="6512483"/>
              <a:ext cx="0" cy="250800"/>
            </a:xfrm>
            <a:prstGeom prst="straightConnector1">
              <a:avLst/>
            </a:prstGeom>
            <a:noFill/>
            <a:ln cap="flat" cmpd="sng" w="9525">
              <a:solidFill>
                <a:schemeClr val="lt1"/>
              </a:solidFill>
              <a:prstDash val="solid"/>
              <a:miter lim="800000"/>
              <a:headEnd len="sm" w="sm" type="none"/>
              <a:tailEnd len="sm" w="sm" type="none"/>
            </a:ln>
          </p:spPr>
        </p:cxnSp>
        <p:cxnSp>
          <p:nvCxnSpPr>
            <p:cNvPr id="147" name="Google Shape;147;p24"/>
            <p:cNvCxnSpPr/>
            <p:nvPr/>
          </p:nvCxnSpPr>
          <p:spPr>
            <a:xfrm>
              <a:off x="3930641" y="6512483"/>
              <a:ext cx="0" cy="250800"/>
            </a:xfrm>
            <a:prstGeom prst="straightConnector1">
              <a:avLst/>
            </a:prstGeom>
            <a:noFill/>
            <a:ln cap="flat" cmpd="sng" w="9525">
              <a:solidFill>
                <a:schemeClr val="lt1"/>
              </a:solidFill>
              <a:prstDash val="solid"/>
              <a:miter lim="800000"/>
              <a:headEnd len="sm" w="sm" type="none"/>
              <a:tailEnd len="sm" w="sm" type="none"/>
            </a:ln>
          </p:spPr>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Light Greystone" showMasterSp="0">
  <p:cSld name="Section Header Light Greystone">
    <p:bg>
      <p:bgPr>
        <a:solidFill>
          <a:schemeClr val="lt2"/>
        </a:solidFill>
      </p:bgPr>
    </p:bg>
    <p:spTree>
      <p:nvGrpSpPr>
        <p:cNvPr id="148" name="Shape 148"/>
        <p:cNvGrpSpPr/>
        <p:nvPr/>
      </p:nvGrpSpPr>
      <p:grpSpPr>
        <a:xfrm>
          <a:off x="0" y="0"/>
          <a:ext cx="0" cy="0"/>
          <a:chOff x="0" y="0"/>
          <a:chExt cx="0" cy="0"/>
        </a:xfrm>
      </p:grpSpPr>
      <p:grpSp>
        <p:nvGrpSpPr>
          <p:cNvPr id="149" name="Google Shape;149;p25"/>
          <p:cNvGrpSpPr/>
          <p:nvPr/>
        </p:nvGrpSpPr>
        <p:grpSpPr>
          <a:xfrm>
            <a:off x="0" y="4797349"/>
            <a:ext cx="9144000" cy="353081"/>
            <a:chOff x="0" y="6396465"/>
            <a:chExt cx="9144000" cy="470774"/>
          </a:xfrm>
        </p:grpSpPr>
        <p:sp>
          <p:nvSpPr>
            <p:cNvPr id="150" name="Google Shape;150;p25"/>
            <p:cNvSpPr/>
            <p:nvPr/>
          </p:nvSpPr>
          <p:spPr>
            <a:xfrm>
              <a:off x="0" y="6401039"/>
              <a:ext cx="9144000" cy="466200"/>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Helvetica Neue"/>
                <a:ea typeface="Helvetica Neue"/>
                <a:cs typeface="Helvetica Neue"/>
                <a:sym typeface="Helvetica Neue"/>
              </a:endParaRPr>
            </a:p>
          </p:txBody>
        </p:sp>
        <p:cxnSp>
          <p:nvCxnSpPr>
            <p:cNvPr id="151" name="Google Shape;151;p25"/>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152" name="Google Shape;152;p25"/>
            <p:cNvPicPr preferRelativeResize="0"/>
            <p:nvPr/>
          </p:nvPicPr>
          <p:blipFill rotWithShape="1">
            <a:blip r:embed="rId2">
              <a:alphaModFix/>
            </a:blip>
            <a:srcRect b="0" l="0" r="0" t="0"/>
            <a:stretch/>
          </p:blipFill>
          <p:spPr>
            <a:xfrm>
              <a:off x="496296" y="6409934"/>
              <a:ext cx="2094394" cy="451789"/>
            </a:xfrm>
            <a:prstGeom prst="rect">
              <a:avLst/>
            </a:prstGeom>
            <a:noFill/>
            <a:ln>
              <a:noFill/>
            </a:ln>
          </p:spPr>
        </p:pic>
        <p:pic>
          <p:nvPicPr>
            <p:cNvPr id="153" name="Google Shape;153;p25"/>
            <p:cNvPicPr preferRelativeResize="0"/>
            <p:nvPr/>
          </p:nvPicPr>
          <p:blipFill rotWithShape="1">
            <a:blip r:embed="rId3">
              <a:alphaModFix/>
            </a:blip>
            <a:srcRect b="0" l="0" r="0" t="0"/>
            <a:stretch/>
          </p:blipFill>
          <p:spPr>
            <a:xfrm>
              <a:off x="3903217" y="6398195"/>
              <a:ext cx="2088056" cy="462356"/>
            </a:xfrm>
            <a:prstGeom prst="rect">
              <a:avLst/>
            </a:prstGeom>
            <a:noFill/>
            <a:ln>
              <a:noFill/>
            </a:ln>
          </p:spPr>
        </p:pic>
        <p:pic>
          <p:nvPicPr>
            <p:cNvPr id="154" name="Google Shape;154;p25"/>
            <p:cNvPicPr preferRelativeResize="0"/>
            <p:nvPr/>
          </p:nvPicPr>
          <p:blipFill rotWithShape="1">
            <a:blip r:embed="rId4">
              <a:alphaModFix/>
            </a:blip>
            <a:srcRect b="0" l="0" r="0" t="0"/>
            <a:stretch/>
          </p:blipFill>
          <p:spPr>
            <a:xfrm>
              <a:off x="2555997" y="6413546"/>
              <a:ext cx="2040331" cy="450967"/>
            </a:xfrm>
            <a:prstGeom prst="rect">
              <a:avLst/>
            </a:prstGeom>
            <a:noFill/>
            <a:ln>
              <a:noFill/>
            </a:ln>
          </p:spPr>
        </p:pic>
        <p:cxnSp>
          <p:nvCxnSpPr>
            <p:cNvPr id="155" name="Google Shape;155;p25"/>
            <p:cNvCxnSpPr/>
            <p:nvPr/>
          </p:nvCxnSpPr>
          <p:spPr>
            <a:xfrm>
              <a:off x="2574916" y="6512483"/>
              <a:ext cx="0" cy="250800"/>
            </a:xfrm>
            <a:prstGeom prst="straightConnector1">
              <a:avLst/>
            </a:prstGeom>
            <a:noFill/>
            <a:ln cap="flat" cmpd="sng" w="9525">
              <a:solidFill>
                <a:schemeClr val="lt1"/>
              </a:solidFill>
              <a:prstDash val="solid"/>
              <a:miter lim="800000"/>
              <a:headEnd len="sm" w="sm" type="none"/>
              <a:tailEnd len="sm" w="sm" type="none"/>
            </a:ln>
          </p:spPr>
        </p:cxnSp>
        <p:cxnSp>
          <p:nvCxnSpPr>
            <p:cNvPr id="156" name="Google Shape;156;p25"/>
            <p:cNvCxnSpPr/>
            <p:nvPr/>
          </p:nvCxnSpPr>
          <p:spPr>
            <a:xfrm>
              <a:off x="3930641" y="6512483"/>
              <a:ext cx="0" cy="250800"/>
            </a:xfrm>
            <a:prstGeom prst="straightConnector1">
              <a:avLst/>
            </a:prstGeom>
            <a:noFill/>
            <a:ln cap="flat" cmpd="sng" w="9525">
              <a:solidFill>
                <a:schemeClr val="lt1"/>
              </a:solidFill>
              <a:prstDash val="solid"/>
              <a:miter lim="800000"/>
              <a:headEnd len="sm" w="sm" type="none"/>
              <a:tailEnd len="sm" w="sm" type="none"/>
            </a:ln>
          </p:spPr>
        </p:cxnSp>
      </p:grpSp>
      <p:sp>
        <p:nvSpPr>
          <p:cNvPr id="157" name="Google Shape;157;p25"/>
          <p:cNvSpPr txBox="1"/>
          <p:nvPr>
            <p:ph idx="12" type="sldNum"/>
          </p:nvPr>
        </p:nvSpPr>
        <p:spPr>
          <a:xfrm>
            <a:off x="8515349" y="4842573"/>
            <a:ext cx="4605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pic>
        <p:nvPicPr>
          <p:cNvPr id="158" name="Google Shape;158;p25"/>
          <p:cNvPicPr preferRelativeResize="0"/>
          <p:nvPr/>
        </p:nvPicPr>
        <p:blipFill rotWithShape="1">
          <a:blip r:embed="rId5">
            <a:alphaModFix amt="25000"/>
          </a:blip>
          <a:srcRect b="0" l="0" r="0" t="0"/>
          <a:stretch/>
        </p:blipFill>
        <p:spPr>
          <a:xfrm>
            <a:off x="6328664" y="0"/>
            <a:ext cx="2877310" cy="2517649"/>
          </a:xfrm>
          <a:prstGeom prst="rect">
            <a:avLst/>
          </a:prstGeom>
          <a:noFill/>
          <a:ln>
            <a:noFill/>
          </a:ln>
        </p:spPr>
      </p:pic>
      <p:sp>
        <p:nvSpPr>
          <p:cNvPr id="159" name="Google Shape;159;p25"/>
          <p:cNvSpPr txBox="1"/>
          <p:nvPr>
            <p:ph type="title"/>
          </p:nvPr>
        </p:nvSpPr>
        <p:spPr>
          <a:xfrm>
            <a:off x="623888" y="2078834"/>
            <a:ext cx="7891500" cy="1329000"/>
          </a:xfrm>
          <a:prstGeom prst="rect">
            <a:avLst/>
          </a:prstGeom>
          <a:noFill/>
          <a:ln>
            <a:noFill/>
          </a:ln>
        </p:spPr>
        <p:txBody>
          <a:bodyPr anchorCtr="0" anchor="b" bIns="45700" lIns="0" spcFirstLastPara="1" rIns="0" wrap="square" tIns="45700">
            <a:normAutofit/>
          </a:bodyPr>
          <a:lstStyle>
            <a:lvl1pPr lvl="0" rtl="0" algn="l">
              <a:lnSpc>
                <a:spcPct val="90000"/>
              </a:lnSpc>
              <a:spcBef>
                <a:spcPts val="0"/>
              </a:spcBef>
              <a:spcAft>
                <a:spcPts val="0"/>
              </a:spcAft>
              <a:buClr>
                <a:schemeClr val="accent1"/>
              </a:buClr>
              <a:buSzPts val="3600"/>
              <a:buFont typeface="Helvetica Neue"/>
              <a:buNone/>
              <a:defRPr sz="3600">
                <a:solidFill>
                  <a:schemeClr val="accent1"/>
                </a:solidFill>
                <a:latin typeface="Helvetica Neue"/>
                <a:ea typeface="Helvetica Neue"/>
                <a:cs typeface="Helvetica Neue"/>
                <a:sym typeface="Helvetica Neu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5"/>
          <p:cNvSpPr txBox="1"/>
          <p:nvPr>
            <p:ph idx="1" type="body"/>
          </p:nvPr>
        </p:nvSpPr>
        <p:spPr>
          <a:xfrm>
            <a:off x="633412" y="3468887"/>
            <a:ext cx="7877100" cy="945900"/>
          </a:xfrm>
          <a:prstGeom prst="rect">
            <a:avLst/>
          </a:prstGeom>
          <a:noFill/>
          <a:ln>
            <a:noFill/>
          </a:ln>
        </p:spPr>
        <p:txBody>
          <a:bodyPr anchorCtr="0" anchor="t" bIns="45700" lIns="0" spcFirstLastPara="1" rIns="0" wrap="square" tIns="45700">
            <a:normAutofit/>
          </a:bodyPr>
          <a:lstStyle>
            <a:lvl1pPr indent="-228600" lvl="0" marL="457200" rtl="0" algn="l">
              <a:lnSpc>
                <a:spcPct val="90000"/>
              </a:lnSpc>
              <a:spcBef>
                <a:spcPts val="1000"/>
              </a:spcBef>
              <a:spcAft>
                <a:spcPts val="0"/>
              </a:spcAft>
              <a:buSzPts val="1800"/>
              <a:buNone/>
              <a:defRPr sz="1800">
                <a:solidFill>
                  <a:schemeClr val="dk1"/>
                </a:solidFill>
                <a:latin typeface="Helvetica Neue"/>
                <a:ea typeface="Helvetica Neue"/>
                <a:cs typeface="Helvetica Neue"/>
                <a:sym typeface="Helvetica Neue"/>
              </a:defRPr>
            </a:lvl1pPr>
            <a:lvl2pPr indent="-228600" lvl="1" marL="914400" rtl="0" algn="l">
              <a:lnSpc>
                <a:spcPct val="90000"/>
              </a:lnSpc>
              <a:spcBef>
                <a:spcPts val="500"/>
              </a:spcBef>
              <a:spcAft>
                <a:spcPts val="0"/>
              </a:spcAft>
              <a:buSzPts val="2000"/>
              <a:buNone/>
              <a:defRPr/>
            </a:lvl2pPr>
            <a:lvl3pPr indent="-228600" lvl="2" marL="1371600" rtl="0" algn="l">
              <a:lnSpc>
                <a:spcPct val="90000"/>
              </a:lnSpc>
              <a:spcBef>
                <a:spcPts val="500"/>
              </a:spcBef>
              <a:spcAft>
                <a:spcPts val="0"/>
              </a:spcAft>
              <a:buSzPts val="1800"/>
              <a:buNone/>
              <a:defRPr/>
            </a:lvl3pPr>
            <a:lvl4pPr indent="-228600" lvl="3" marL="1828800" rtl="0" algn="l">
              <a:lnSpc>
                <a:spcPct val="90000"/>
              </a:lnSpc>
              <a:spcBef>
                <a:spcPts val="500"/>
              </a:spcBef>
              <a:spcAft>
                <a:spcPts val="0"/>
              </a:spcAft>
              <a:buSzPts val="1600"/>
              <a:buNone/>
              <a:defRPr/>
            </a:lvl4pPr>
            <a:lvl5pPr indent="-228600" lvl="4" marL="2286000" rtl="0" algn="l">
              <a:lnSpc>
                <a:spcPct val="90000"/>
              </a:lnSpc>
              <a:spcBef>
                <a:spcPts val="500"/>
              </a:spcBef>
              <a:spcAft>
                <a:spcPts val="0"/>
              </a:spcAft>
              <a:buSzPts val="14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hite" showMasterSp="0">
  <p:cSld name="Section Header White">
    <p:bg>
      <p:bgPr>
        <a:solidFill>
          <a:schemeClr val="lt1"/>
        </a:solidFill>
      </p:bgPr>
    </p:bg>
    <p:spTree>
      <p:nvGrpSpPr>
        <p:cNvPr id="161" name="Shape 161"/>
        <p:cNvGrpSpPr/>
        <p:nvPr/>
      </p:nvGrpSpPr>
      <p:grpSpPr>
        <a:xfrm>
          <a:off x="0" y="0"/>
          <a:ext cx="0" cy="0"/>
          <a:chOff x="0" y="0"/>
          <a:chExt cx="0" cy="0"/>
        </a:xfrm>
      </p:grpSpPr>
      <p:grpSp>
        <p:nvGrpSpPr>
          <p:cNvPr id="162" name="Google Shape;162;p26"/>
          <p:cNvGrpSpPr/>
          <p:nvPr/>
        </p:nvGrpSpPr>
        <p:grpSpPr>
          <a:xfrm>
            <a:off x="0" y="4797349"/>
            <a:ext cx="9144000" cy="353081"/>
            <a:chOff x="0" y="6396465"/>
            <a:chExt cx="9144000" cy="470774"/>
          </a:xfrm>
        </p:grpSpPr>
        <p:sp>
          <p:nvSpPr>
            <p:cNvPr id="163" name="Google Shape;163;p26"/>
            <p:cNvSpPr/>
            <p:nvPr/>
          </p:nvSpPr>
          <p:spPr>
            <a:xfrm>
              <a:off x="0" y="6401039"/>
              <a:ext cx="9144000" cy="466200"/>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Helvetica Neue"/>
                <a:ea typeface="Helvetica Neue"/>
                <a:cs typeface="Helvetica Neue"/>
                <a:sym typeface="Helvetica Neue"/>
              </a:endParaRPr>
            </a:p>
          </p:txBody>
        </p:sp>
        <p:cxnSp>
          <p:nvCxnSpPr>
            <p:cNvPr id="164" name="Google Shape;164;p26"/>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165" name="Google Shape;165;p26"/>
            <p:cNvPicPr preferRelativeResize="0"/>
            <p:nvPr/>
          </p:nvPicPr>
          <p:blipFill rotWithShape="1">
            <a:blip r:embed="rId2">
              <a:alphaModFix/>
            </a:blip>
            <a:srcRect b="0" l="0" r="0" t="0"/>
            <a:stretch/>
          </p:blipFill>
          <p:spPr>
            <a:xfrm>
              <a:off x="496296" y="6409934"/>
              <a:ext cx="2094394" cy="451789"/>
            </a:xfrm>
            <a:prstGeom prst="rect">
              <a:avLst/>
            </a:prstGeom>
            <a:noFill/>
            <a:ln>
              <a:noFill/>
            </a:ln>
          </p:spPr>
        </p:pic>
        <p:pic>
          <p:nvPicPr>
            <p:cNvPr id="166" name="Google Shape;166;p26"/>
            <p:cNvPicPr preferRelativeResize="0"/>
            <p:nvPr/>
          </p:nvPicPr>
          <p:blipFill rotWithShape="1">
            <a:blip r:embed="rId3">
              <a:alphaModFix/>
            </a:blip>
            <a:srcRect b="0" l="0" r="0" t="0"/>
            <a:stretch/>
          </p:blipFill>
          <p:spPr>
            <a:xfrm>
              <a:off x="3903217" y="6398195"/>
              <a:ext cx="2088056" cy="462356"/>
            </a:xfrm>
            <a:prstGeom prst="rect">
              <a:avLst/>
            </a:prstGeom>
            <a:noFill/>
            <a:ln>
              <a:noFill/>
            </a:ln>
          </p:spPr>
        </p:pic>
        <p:pic>
          <p:nvPicPr>
            <p:cNvPr id="167" name="Google Shape;167;p26"/>
            <p:cNvPicPr preferRelativeResize="0"/>
            <p:nvPr/>
          </p:nvPicPr>
          <p:blipFill rotWithShape="1">
            <a:blip r:embed="rId4">
              <a:alphaModFix/>
            </a:blip>
            <a:srcRect b="0" l="0" r="0" t="0"/>
            <a:stretch/>
          </p:blipFill>
          <p:spPr>
            <a:xfrm>
              <a:off x="2555997" y="6413546"/>
              <a:ext cx="2040331" cy="450967"/>
            </a:xfrm>
            <a:prstGeom prst="rect">
              <a:avLst/>
            </a:prstGeom>
            <a:noFill/>
            <a:ln>
              <a:noFill/>
            </a:ln>
          </p:spPr>
        </p:pic>
        <p:cxnSp>
          <p:nvCxnSpPr>
            <p:cNvPr id="168" name="Google Shape;168;p26"/>
            <p:cNvCxnSpPr/>
            <p:nvPr/>
          </p:nvCxnSpPr>
          <p:spPr>
            <a:xfrm>
              <a:off x="2574916" y="6512483"/>
              <a:ext cx="0" cy="250800"/>
            </a:xfrm>
            <a:prstGeom prst="straightConnector1">
              <a:avLst/>
            </a:prstGeom>
            <a:noFill/>
            <a:ln cap="flat" cmpd="sng" w="9525">
              <a:solidFill>
                <a:schemeClr val="lt1"/>
              </a:solidFill>
              <a:prstDash val="solid"/>
              <a:miter lim="800000"/>
              <a:headEnd len="sm" w="sm" type="none"/>
              <a:tailEnd len="sm" w="sm" type="none"/>
            </a:ln>
          </p:spPr>
        </p:cxnSp>
        <p:cxnSp>
          <p:nvCxnSpPr>
            <p:cNvPr id="169" name="Google Shape;169;p26"/>
            <p:cNvCxnSpPr/>
            <p:nvPr/>
          </p:nvCxnSpPr>
          <p:spPr>
            <a:xfrm>
              <a:off x="3930641" y="6512483"/>
              <a:ext cx="0" cy="250800"/>
            </a:xfrm>
            <a:prstGeom prst="straightConnector1">
              <a:avLst/>
            </a:prstGeom>
            <a:noFill/>
            <a:ln cap="flat" cmpd="sng" w="9525">
              <a:solidFill>
                <a:schemeClr val="lt1"/>
              </a:solidFill>
              <a:prstDash val="solid"/>
              <a:miter lim="800000"/>
              <a:headEnd len="sm" w="sm" type="none"/>
              <a:tailEnd len="sm" w="sm" type="none"/>
            </a:ln>
          </p:spPr>
        </p:cxnSp>
      </p:grpSp>
      <p:pic>
        <p:nvPicPr>
          <p:cNvPr id="170" name="Google Shape;170;p26"/>
          <p:cNvPicPr preferRelativeResize="0"/>
          <p:nvPr/>
        </p:nvPicPr>
        <p:blipFill rotWithShape="1">
          <a:blip r:embed="rId5">
            <a:alphaModFix amt="10000"/>
          </a:blip>
          <a:srcRect b="0" l="0" r="0" t="0"/>
          <a:stretch/>
        </p:blipFill>
        <p:spPr>
          <a:xfrm>
            <a:off x="6328664" y="0"/>
            <a:ext cx="2877310" cy="2517649"/>
          </a:xfrm>
          <a:prstGeom prst="rect">
            <a:avLst/>
          </a:prstGeom>
          <a:noFill/>
          <a:ln>
            <a:noFill/>
          </a:ln>
        </p:spPr>
      </p:pic>
      <p:sp>
        <p:nvSpPr>
          <p:cNvPr id="171" name="Google Shape;171;p26"/>
          <p:cNvSpPr txBox="1"/>
          <p:nvPr>
            <p:ph idx="12" type="sldNum"/>
          </p:nvPr>
        </p:nvSpPr>
        <p:spPr>
          <a:xfrm>
            <a:off x="8515349" y="4842573"/>
            <a:ext cx="4605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172" name="Google Shape;172;p26"/>
          <p:cNvSpPr txBox="1"/>
          <p:nvPr>
            <p:ph type="title"/>
          </p:nvPr>
        </p:nvSpPr>
        <p:spPr>
          <a:xfrm>
            <a:off x="623888" y="2078834"/>
            <a:ext cx="7891500" cy="1329000"/>
          </a:xfrm>
          <a:prstGeom prst="rect">
            <a:avLst/>
          </a:prstGeom>
          <a:noFill/>
          <a:ln>
            <a:noFill/>
          </a:ln>
        </p:spPr>
        <p:txBody>
          <a:bodyPr anchorCtr="0" anchor="b" bIns="45700" lIns="0" spcFirstLastPara="1" rIns="0" wrap="square" tIns="45700">
            <a:normAutofit/>
          </a:bodyPr>
          <a:lstStyle>
            <a:lvl1pPr lvl="0" rtl="0" algn="l">
              <a:lnSpc>
                <a:spcPct val="90000"/>
              </a:lnSpc>
              <a:spcBef>
                <a:spcPts val="0"/>
              </a:spcBef>
              <a:spcAft>
                <a:spcPts val="0"/>
              </a:spcAft>
              <a:buClr>
                <a:schemeClr val="accent1"/>
              </a:buClr>
              <a:buSzPts val="3600"/>
              <a:buFont typeface="Helvetica Neue"/>
              <a:buNone/>
              <a:defRPr sz="3600">
                <a:solidFill>
                  <a:schemeClr val="accent1"/>
                </a:solidFill>
                <a:latin typeface="Helvetica Neue"/>
                <a:ea typeface="Helvetica Neue"/>
                <a:cs typeface="Helvetica Neue"/>
                <a:sym typeface="Helvetica Neu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3" name="Google Shape;173;p26"/>
          <p:cNvSpPr txBox="1"/>
          <p:nvPr>
            <p:ph idx="1" type="body"/>
          </p:nvPr>
        </p:nvSpPr>
        <p:spPr>
          <a:xfrm>
            <a:off x="633412" y="3468887"/>
            <a:ext cx="7877100" cy="945900"/>
          </a:xfrm>
          <a:prstGeom prst="rect">
            <a:avLst/>
          </a:prstGeom>
          <a:noFill/>
          <a:ln>
            <a:noFill/>
          </a:ln>
        </p:spPr>
        <p:txBody>
          <a:bodyPr anchorCtr="0" anchor="t" bIns="45700" lIns="0" spcFirstLastPara="1" rIns="0" wrap="square" tIns="45700">
            <a:normAutofit/>
          </a:bodyPr>
          <a:lstStyle>
            <a:lvl1pPr indent="-228600" lvl="0" marL="457200" rtl="0" algn="l">
              <a:lnSpc>
                <a:spcPct val="90000"/>
              </a:lnSpc>
              <a:spcBef>
                <a:spcPts val="1000"/>
              </a:spcBef>
              <a:spcAft>
                <a:spcPts val="0"/>
              </a:spcAft>
              <a:buSzPts val="1800"/>
              <a:buNone/>
              <a:defRPr sz="1800">
                <a:solidFill>
                  <a:schemeClr val="dk2"/>
                </a:solidFill>
                <a:latin typeface="Helvetica Neue"/>
                <a:ea typeface="Helvetica Neue"/>
                <a:cs typeface="Helvetica Neue"/>
                <a:sym typeface="Helvetica Neue"/>
              </a:defRPr>
            </a:lvl1pPr>
            <a:lvl2pPr indent="-228600" lvl="1" marL="914400" rtl="0" algn="l">
              <a:lnSpc>
                <a:spcPct val="90000"/>
              </a:lnSpc>
              <a:spcBef>
                <a:spcPts val="500"/>
              </a:spcBef>
              <a:spcAft>
                <a:spcPts val="0"/>
              </a:spcAft>
              <a:buSzPts val="2000"/>
              <a:buNone/>
              <a:defRPr/>
            </a:lvl2pPr>
            <a:lvl3pPr indent="-228600" lvl="2" marL="1371600" rtl="0" algn="l">
              <a:lnSpc>
                <a:spcPct val="90000"/>
              </a:lnSpc>
              <a:spcBef>
                <a:spcPts val="500"/>
              </a:spcBef>
              <a:spcAft>
                <a:spcPts val="0"/>
              </a:spcAft>
              <a:buSzPts val="1800"/>
              <a:buNone/>
              <a:defRPr/>
            </a:lvl3pPr>
            <a:lvl4pPr indent="-228600" lvl="3" marL="1828800" rtl="0" algn="l">
              <a:lnSpc>
                <a:spcPct val="90000"/>
              </a:lnSpc>
              <a:spcBef>
                <a:spcPts val="500"/>
              </a:spcBef>
              <a:spcAft>
                <a:spcPts val="0"/>
              </a:spcAft>
              <a:buSzPts val="1600"/>
              <a:buNone/>
              <a:defRPr/>
            </a:lvl4pPr>
            <a:lvl5pPr indent="-228600" lvl="4" marL="2286000" rtl="0" algn="l">
              <a:lnSpc>
                <a:spcPct val="90000"/>
              </a:lnSpc>
              <a:spcBef>
                <a:spcPts val="500"/>
              </a:spcBef>
              <a:spcAft>
                <a:spcPts val="0"/>
              </a:spcAft>
              <a:buSzPts val="14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Maroon" showMasterSp="0">
  <p:cSld name="Section Header Maroon">
    <p:bg>
      <p:bgPr>
        <a:solidFill>
          <a:schemeClr val="accent1"/>
        </a:solidFill>
      </p:bgPr>
    </p:bg>
    <p:spTree>
      <p:nvGrpSpPr>
        <p:cNvPr id="174" name="Shape 174"/>
        <p:cNvGrpSpPr/>
        <p:nvPr/>
      </p:nvGrpSpPr>
      <p:grpSpPr>
        <a:xfrm>
          <a:off x="0" y="0"/>
          <a:ext cx="0" cy="0"/>
          <a:chOff x="0" y="0"/>
          <a:chExt cx="0" cy="0"/>
        </a:xfrm>
      </p:grpSpPr>
      <p:grpSp>
        <p:nvGrpSpPr>
          <p:cNvPr id="175" name="Google Shape;175;p27"/>
          <p:cNvGrpSpPr/>
          <p:nvPr/>
        </p:nvGrpSpPr>
        <p:grpSpPr>
          <a:xfrm>
            <a:off x="0" y="4797349"/>
            <a:ext cx="9144000" cy="353081"/>
            <a:chOff x="0" y="6396465"/>
            <a:chExt cx="9144000" cy="470774"/>
          </a:xfrm>
        </p:grpSpPr>
        <p:sp>
          <p:nvSpPr>
            <p:cNvPr id="176" name="Google Shape;176;p27"/>
            <p:cNvSpPr/>
            <p:nvPr/>
          </p:nvSpPr>
          <p:spPr>
            <a:xfrm>
              <a:off x="0" y="6401039"/>
              <a:ext cx="9144000" cy="466200"/>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Helvetica Neue"/>
                <a:ea typeface="Helvetica Neue"/>
                <a:cs typeface="Helvetica Neue"/>
                <a:sym typeface="Helvetica Neue"/>
              </a:endParaRPr>
            </a:p>
          </p:txBody>
        </p:sp>
        <p:cxnSp>
          <p:nvCxnSpPr>
            <p:cNvPr id="177" name="Google Shape;177;p27"/>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178" name="Google Shape;178;p27"/>
            <p:cNvPicPr preferRelativeResize="0"/>
            <p:nvPr/>
          </p:nvPicPr>
          <p:blipFill rotWithShape="1">
            <a:blip r:embed="rId2">
              <a:alphaModFix/>
            </a:blip>
            <a:srcRect b="0" l="0" r="0" t="0"/>
            <a:stretch/>
          </p:blipFill>
          <p:spPr>
            <a:xfrm>
              <a:off x="496296" y="6409934"/>
              <a:ext cx="2094394" cy="451789"/>
            </a:xfrm>
            <a:prstGeom prst="rect">
              <a:avLst/>
            </a:prstGeom>
            <a:noFill/>
            <a:ln>
              <a:noFill/>
            </a:ln>
          </p:spPr>
        </p:pic>
        <p:pic>
          <p:nvPicPr>
            <p:cNvPr id="179" name="Google Shape;179;p27"/>
            <p:cNvPicPr preferRelativeResize="0"/>
            <p:nvPr/>
          </p:nvPicPr>
          <p:blipFill rotWithShape="1">
            <a:blip r:embed="rId3">
              <a:alphaModFix/>
            </a:blip>
            <a:srcRect b="0" l="0" r="0" t="0"/>
            <a:stretch/>
          </p:blipFill>
          <p:spPr>
            <a:xfrm>
              <a:off x="3903217" y="6398195"/>
              <a:ext cx="2088056" cy="462356"/>
            </a:xfrm>
            <a:prstGeom prst="rect">
              <a:avLst/>
            </a:prstGeom>
            <a:noFill/>
            <a:ln>
              <a:noFill/>
            </a:ln>
          </p:spPr>
        </p:pic>
        <p:pic>
          <p:nvPicPr>
            <p:cNvPr id="180" name="Google Shape;180;p27"/>
            <p:cNvPicPr preferRelativeResize="0"/>
            <p:nvPr/>
          </p:nvPicPr>
          <p:blipFill rotWithShape="1">
            <a:blip r:embed="rId4">
              <a:alphaModFix/>
            </a:blip>
            <a:srcRect b="0" l="0" r="0" t="0"/>
            <a:stretch/>
          </p:blipFill>
          <p:spPr>
            <a:xfrm>
              <a:off x="2555997" y="6413546"/>
              <a:ext cx="2040331" cy="450967"/>
            </a:xfrm>
            <a:prstGeom prst="rect">
              <a:avLst/>
            </a:prstGeom>
            <a:noFill/>
            <a:ln>
              <a:noFill/>
            </a:ln>
          </p:spPr>
        </p:pic>
        <p:cxnSp>
          <p:nvCxnSpPr>
            <p:cNvPr id="181" name="Google Shape;181;p27"/>
            <p:cNvCxnSpPr/>
            <p:nvPr/>
          </p:nvCxnSpPr>
          <p:spPr>
            <a:xfrm>
              <a:off x="2574916" y="6512483"/>
              <a:ext cx="0" cy="250800"/>
            </a:xfrm>
            <a:prstGeom prst="straightConnector1">
              <a:avLst/>
            </a:prstGeom>
            <a:noFill/>
            <a:ln cap="flat" cmpd="sng" w="9525">
              <a:solidFill>
                <a:schemeClr val="lt1"/>
              </a:solidFill>
              <a:prstDash val="solid"/>
              <a:miter lim="800000"/>
              <a:headEnd len="sm" w="sm" type="none"/>
              <a:tailEnd len="sm" w="sm" type="none"/>
            </a:ln>
          </p:spPr>
        </p:cxnSp>
        <p:cxnSp>
          <p:nvCxnSpPr>
            <p:cNvPr id="182" name="Google Shape;182;p27"/>
            <p:cNvCxnSpPr/>
            <p:nvPr/>
          </p:nvCxnSpPr>
          <p:spPr>
            <a:xfrm>
              <a:off x="3930641" y="6512483"/>
              <a:ext cx="0" cy="250800"/>
            </a:xfrm>
            <a:prstGeom prst="straightConnector1">
              <a:avLst/>
            </a:prstGeom>
            <a:noFill/>
            <a:ln cap="flat" cmpd="sng" w="9525">
              <a:solidFill>
                <a:schemeClr val="lt1"/>
              </a:solidFill>
              <a:prstDash val="solid"/>
              <a:miter lim="800000"/>
              <a:headEnd len="sm" w="sm" type="none"/>
              <a:tailEnd len="sm" w="sm" type="none"/>
            </a:ln>
          </p:spPr>
        </p:cxnSp>
      </p:grpSp>
      <p:pic>
        <p:nvPicPr>
          <p:cNvPr id="183" name="Google Shape;183;p27"/>
          <p:cNvPicPr preferRelativeResize="0"/>
          <p:nvPr/>
        </p:nvPicPr>
        <p:blipFill rotWithShape="1">
          <a:blip r:embed="rId5">
            <a:alphaModFix amt="50000"/>
          </a:blip>
          <a:srcRect b="0" l="0" r="0" t="0"/>
          <a:stretch/>
        </p:blipFill>
        <p:spPr>
          <a:xfrm>
            <a:off x="6328664" y="0"/>
            <a:ext cx="2877310" cy="2517649"/>
          </a:xfrm>
          <a:prstGeom prst="rect">
            <a:avLst/>
          </a:prstGeom>
          <a:noFill/>
          <a:ln>
            <a:noFill/>
          </a:ln>
        </p:spPr>
      </p:pic>
      <p:sp>
        <p:nvSpPr>
          <p:cNvPr id="184" name="Google Shape;184;p27"/>
          <p:cNvSpPr txBox="1"/>
          <p:nvPr>
            <p:ph idx="12" type="sldNum"/>
          </p:nvPr>
        </p:nvSpPr>
        <p:spPr>
          <a:xfrm>
            <a:off x="8515349" y="4842573"/>
            <a:ext cx="4605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185" name="Google Shape;185;p27"/>
          <p:cNvSpPr txBox="1"/>
          <p:nvPr>
            <p:ph type="title"/>
          </p:nvPr>
        </p:nvSpPr>
        <p:spPr>
          <a:xfrm>
            <a:off x="623888" y="2078834"/>
            <a:ext cx="7891500" cy="1329000"/>
          </a:xfrm>
          <a:prstGeom prst="rect">
            <a:avLst/>
          </a:prstGeom>
          <a:noFill/>
          <a:ln>
            <a:noFill/>
          </a:ln>
        </p:spPr>
        <p:txBody>
          <a:bodyPr anchorCtr="0" anchor="b" bIns="45700" lIns="0" spcFirstLastPara="1" rIns="0" wrap="square" tIns="45700">
            <a:normAutofit/>
          </a:bodyPr>
          <a:lstStyle>
            <a:lvl1pPr lvl="0" rtl="0" algn="l">
              <a:lnSpc>
                <a:spcPct val="90000"/>
              </a:lnSpc>
              <a:spcBef>
                <a:spcPts val="0"/>
              </a:spcBef>
              <a:spcAft>
                <a:spcPts val="0"/>
              </a:spcAft>
              <a:buClr>
                <a:schemeClr val="lt1"/>
              </a:buClr>
              <a:buSzPts val="3600"/>
              <a:buFont typeface="Helvetica Neue"/>
              <a:buNone/>
              <a:defRPr sz="3600">
                <a:solidFill>
                  <a:schemeClr val="lt1"/>
                </a:solidFill>
                <a:latin typeface="Helvetica Neue"/>
                <a:ea typeface="Helvetica Neue"/>
                <a:cs typeface="Helvetica Neue"/>
                <a:sym typeface="Helvetica Neu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6" name="Google Shape;186;p27"/>
          <p:cNvSpPr txBox="1"/>
          <p:nvPr>
            <p:ph idx="1" type="body"/>
          </p:nvPr>
        </p:nvSpPr>
        <p:spPr>
          <a:xfrm>
            <a:off x="633412" y="3468887"/>
            <a:ext cx="7877100" cy="945900"/>
          </a:xfrm>
          <a:prstGeom prst="rect">
            <a:avLst/>
          </a:prstGeom>
          <a:noFill/>
          <a:ln>
            <a:noFill/>
          </a:ln>
        </p:spPr>
        <p:txBody>
          <a:bodyPr anchorCtr="0" anchor="t" bIns="45700" lIns="0" spcFirstLastPara="1" rIns="0" wrap="square" tIns="45700">
            <a:normAutofit/>
          </a:bodyPr>
          <a:lstStyle>
            <a:lvl1pPr indent="-228600" lvl="0" marL="457200" rtl="0" algn="l">
              <a:lnSpc>
                <a:spcPct val="90000"/>
              </a:lnSpc>
              <a:spcBef>
                <a:spcPts val="1000"/>
              </a:spcBef>
              <a:spcAft>
                <a:spcPts val="0"/>
              </a:spcAft>
              <a:buSzPts val="1800"/>
              <a:buNone/>
              <a:defRPr sz="1800">
                <a:solidFill>
                  <a:schemeClr val="lt1"/>
                </a:solidFill>
                <a:latin typeface="Helvetica Neue"/>
                <a:ea typeface="Helvetica Neue"/>
                <a:cs typeface="Helvetica Neue"/>
                <a:sym typeface="Helvetica Neue"/>
              </a:defRPr>
            </a:lvl1pPr>
            <a:lvl2pPr indent="-228600" lvl="1" marL="914400" rtl="0" algn="l">
              <a:lnSpc>
                <a:spcPct val="90000"/>
              </a:lnSpc>
              <a:spcBef>
                <a:spcPts val="500"/>
              </a:spcBef>
              <a:spcAft>
                <a:spcPts val="0"/>
              </a:spcAft>
              <a:buSzPts val="2000"/>
              <a:buNone/>
              <a:defRPr/>
            </a:lvl2pPr>
            <a:lvl3pPr indent="-228600" lvl="2" marL="1371600" rtl="0" algn="l">
              <a:lnSpc>
                <a:spcPct val="90000"/>
              </a:lnSpc>
              <a:spcBef>
                <a:spcPts val="500"/>
              </a:spcBef>
              <a:spcAft>
                <a:spcPts val="0"/>
              </a:spcAft>
              <a:buSzPts val="1800"/>
              <a:buNone/>
              <a:defRPr/>
            </a:lvl3pPr>
            <a:lvl4pPr indent="-228600" lvl="3" marL="1828800" rtl="0" algn="l">
              <a:lnSpc>
                <a:spcPct val="90000"/>
              </a:lnSpc>
              <a:spcBef>
                <a:spcPts val="500"/>
              </a:spcBef>
              <a:spcAft>
                <a:spcPts val="0"/>
              </a:spcAft>
              <a:buSzPts val="1600"/>
              <a:buNone/>
              <a:defRPr/>
            </a:lvl4pPr>
            <a:lvl5pPr indent="-228600" lvl="4" marL="2286000" rtl="0" algn="l">
              <a:lnSpc>
                <a:spcPct val="90000"/>
              </a:lnSpc>
              <a:spcBef>
                <a:spcPts val="500"/>
              </a:spcBef>
              <a:spcAft>
                <a:spcPts val="0"/>
              </a:spcAft>
              <a:buSzPts val="14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Full Slide" showMasterSp="0">
  <p:cSld name="Picture Full Slide">
    <p:spTree>
      <p:nvGrpSpPr>
        <p:cNvPr id="187" name="Shape 187"/>
        <p:cNvGrpSpPr/>
        <p:nvPr/>
      </p:nvGrpSpPr>
      <p:grpSpPr>
        <a:xfrm>
          <a:off x="0" y="0"/>
          <a:ext cx="0" cy="0"/>
          <a:chOff x="0" y="0"/>
          <a:chExt cx="0" cy="0"/>
        </a:xfrm>
      </p:grpSpPr>
      <p:sp>
        <p:nvSpPr>
          <p:cNvPr id="188" name="Google Shape;188;p28"/>
          <p:cNvSpPr/>
          <p:nvPr>
            <p:ph idx="2" type="pic"/>
          </p:nvPr>
        </p:nvSpPr>
        <p:spPr>
          <a:xfrm>
            <a:off x="0" y="1"/>
            <a:ext cx="9144000" cy="4797000"/>
          </a:xfrm>
          <a:prstGeom prst="rect">
            <a:avLst/>
          </a:prstGeom>
          <a:noFill/>
          <a:ln>
            <a:noFill/>
          </a:ln>
        </p:spPr>
      </p:sp>
      <p:grpSp>
        <p:nvGrpSpPr>
          <p:cNvPr id="189" name="Google Shape;189;p28"/>
          <p:cNvGrpSpPr/>
          <p:nvPr/>
        </p:nvGrpSpPr>
        <p:grpSpPr>
          <a:xfrm>
            <a:off x="0" y="4797349"/>
            <a:ext cx="9144000" cy="353081"/>
            <a:chOff x="0" y="6396465"/>
            <a:chExt cx="9144000" cy="470774"/>
          </a:xfrm>
        </p:grpSpPr>
        <p:sp>
          <p:nvSpPr>
            <p:cNvPr id="190" name="Google Shape;190;p28"/>
            <p:cNvSpPr/>
            <p:nvPr/>
          </p:nvSpPr>
          <p:spPr>
            <a:xfrm>
              <a:off x="0" y="6401039"/>
              <a:ext cx="9144000" cy="466200"/>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Helvetica Neue"/>
                <a:ea typeface="Helvetica Neue"/>
                <a:cs typeface="Helvetica Neue"/>
                <a:sym typeface="Helvetica Neue"/>
              </a:endParaRPr>
            </a:p>
          </p:txBody>
        </p:sp>
        <p:cxnSp>
          <p:nvCxnSpPr>
            <p:cNvPr id="191" name="Google Shape;191;p28"/>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192" name="Google Shape;192;p28"/>
            <p:cNvPicPr preferRelativeResize="0"/>
            <p:nvPr/>
          </p:nvPicPr>
          <p:blipFill rotWithShape="1">
            <a:blip r:embed="rId2">
              <a:alphaModFix/>
            </a:blip>
            <a:srcRect b="0" l="0" r="0" t="0"/>
            <a:stretch/>
          </p:blipFill>
          <p:spPr>
            <a:xfrm>
              <a:off x="496296" y="6409934"/>
              <a:ext cx="2094394" cy="451789"/>
            </a:xfrm>
            <a:prstGeom prst="rect">
              <a:avLst/>
            </a:prstGeom>
            <a:noFill/>
            <a:ln>
              <a:noFill/>
            </a:ln>
          </p:spPr>
        </p:pic>
        <p:pic>
          <p:nvPicPr>
            <p:cNvPr id="193" name="Google Shape;193;p28"/>
            <p:cNvPicPr preferRelativeResize="0"/>
            <p:nvPr/>
          </p:nvPicPr>
          <p:blipFill rotWithShape="1">
            <a:blip r:embed="rId3">
              <a:alphaModFix/>
            </a:blip>
            <a:srcRect b="0" l="0" r="0" t="0"/>
            <a:stretch/>
          </p:blipFill>
          <p:spPr>
            <a:xfrm>
              <a:off x="3903217" y="6398195"/>
              <a:ext cx="2088056" cy="462356"/>
            </a:xfrm>
            <a:prstGeom prst="rect">
              <a:avLst/>
            </a:prstGeom>
            <a:noFill/>
            <a:ln>
              <a:noFill/>
            </a:ln>
          </p:spPr>
        </p:pic>
        <p:pic>
          <p:nvPicPr>
            <p:cNvPr id="194" name="Google Shape;194;p28"/>
            <p:cNvPicPr preferRelativeResize="0"/>
            <p:nvPr/>
          </p:nvPicPr>
          <p:blipFill rotWithShape="1">
            <a:blip r:embed="rId4">
              <a:alphaModFix/>
            </a:blip>
            <a:srcRect b="0" l="0" r="0" t="0"/>
            <a:stretch/>
          </p:blipFill>
          <p:spPr>
            <a:xfrm>
              <a:off x="2555997" y="6413546"/>
              <a:ext cx="2040331" cy="450967"/>
            </a:xfrm>
            <a:prstGeom prst="rect">
              <a:avLst/>
            </a:prstGeom>
            <a:noFill/>
            <a:ln>
              <a:noFill/>
            </a:ln>
          </p:spPr>
        </p:pic>
        <p:cxnSp>
          <p:nvCxnSpPr>
            <p:cNvPr id="195" name="Google Shape;195;p28"/>
            <p:cNvCxnSpPr/>
            <p:nvPr/>
          </p:nvCxnSpPr>
          <p:spPr>
            <a:xfrm>
              <a:off x="2574916" y="6512483"/>
              <a:ext cx="0" cy="250800"/>
            </a:xfrm>
            <a:prstGeom prst="straightConnector1">
              <a:avLst/>
            </a:prstGeom>
            <a:noFill/>
            <a:ln cap="flat" cmpd="sng" w="9525">
              <a:solidFill>
                <a:schemeClr val="lt1"/>
              </a:solidFill>
              <a:prstDash val="solid"/>
              <a:miter lim="800000"/>
              <a:headEnd len="sm" w="sm" type="none"/>
              <a:tailEnd len="sm" w="sm" type="none"/>
            </a:ln>
          </p:spPr>
        </p:cxnSp>
        <p:cxnSp>
          <p:nvCxnSpPr>
            <p:cNvPr id="196" name="Google Shape;196;p28"/>
            <p:cNvCxnSpPr/>
            <p:nvPr/>
          </p:nvCxnSpPr>
          <p:spPr>
            <a:xfrm>
              <a:off x="3930641" y="6512483"/>
              <a:ext cx="0" cy="250800"/>
            </a:xfrm>
            <a:prstGeom prst="straightConnector1">
              <a:avLst/>
            </a:prstGeom>
            <a:noFill/>
            <a:ln cap="flat" cmpd="sng" w="9525">
              <a:solidFill>
                <a:schemeClr val="lt1"/>
              </a:solidFill>
              <a:prstDash val="solid"/>
              <a:miter lim="800000"/>
              <a:headEnd len="sm" w="sm" type="none"/>
              <a:tailEnd len="sm" w="sm" type="none"/>
            </a:ln>
          </p:spPr>
        </p:cxnSp>
      </p:grpSp>
      <p:sp>
        <p:nvSpPr>
          <p:cNvPr id="197" name="Google Shape;197;p28"/>
          <p:cNvSpPr txBox="1"/>
          <p:nvPr>
            <p:ph idx="12" type="sldNum"/>
          </p:nvPr>
        </p:nvSpPr>
        <p:spPr>
          <a:xfrm>
            <a:off x="8515349" y="4842573"/>
            <a:ext cx="4605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icture Stacked" showMasterSp="0">
  <p:cSld name="4 Picture Stacked">
    <p:spTree>
      <p:nvGrpSpPr>
        <p:cNvPr id="198" name="Shape 198"/>
        <p:cNvGrpSpPr/>
        <p:nvPr/>
      </p:nvGrpSpPr>
      <p:grpSpPr>
        <a:xfrm>
          <a:off x="0" y="0"/>
          <a:ext cx="0" cy="0"/>
          <a:chOff x="0" y="0"/>
          <a:chExt cx="0" cy="0"/>
        </a:xfrm>
      </p:grpSpPr>
      <p:sp>
        <p:nvSpPr>
          <p:cNvPr id="199" name="Google Shape;199;p29"/>
          <p:cNvSpPr/>
          <p:nvPr>
            <p:ph idx="2" type="pic"/>
          </p:nvPr>
        </p:nvSpPr>
        <p:spPr>
          <a:xfrm>
            <a:off x="3" y="2423732"/>
            <a:ext cx="4538700" cy="2379900"/>
          </a:xfrm>
          <a:prstGeom prst="rect">
            <a:avLst/>
          </a:prstGeom>
          <a:noFill/>
          <a:ln>
            <a:noFill/>
          </a:ln>
        </p:spPr>
      </p:sp>
      <p:sp>
        <p:nvSpPr>
          <p:cNvPr id="200" name="Google Shape;200;p29"/>
          <p:cNvSpPr/>
          <p:nvPr>
            <p:ph idx="3" type="pic"/>
          </p:nvPr>
        </p:nvSpPr>
        <p:spPr>
          <a:xfrm>
            <a:off x="4605167" y="2423732"/>
            <a:ext cx="4538700" cy="2379900"/>
          </a:xfrm>
          <a:prstGeom prst="rect">
            <a:avLst/>
          </a:prstGeom>
          <a:noFill/>
          <a:ln>
            <a:noFill/>
          </a:ln>
        </p:spPr>
      </p:sp>
      <p:sp>
        <p:nvSpPr>
          <p:cNvPr id="201" name="Google Shape;201;p29"/>
          <p:cNvSpPr/>
          <p:nvPr>
            <p:ph idx="4" type="pic"/>
          </p:nvPr>
        </p:nvSpPr>
        <p:spPr>
          <a:xfrm>
            <a:off x="1" y="1"/>
            <a:ext cx="4538700" cy="2379900"/>
          </a:xfrm>
          <a:prstGeom prst="rect">
            <a:avLst/>
          </a:prstGeom>
          <a:noFill/>
          <a:ln>
            <a:noFill/>
          </a:ln>
        </p:spPr>
      </p:sp>
      <p:sp>
        <p:nvSpPr>
          <p:cNvPr id="202" name="Google Shape;202;p29"/>
          <p:cNvSpPr/>
          <p:nvPr>
            <p:ph idx="5" type="pic"/>
          </p:nvPr>
        </p:nvSpPr>
        <p:spPr>
          <a:xfrm>
            <a:off x="4605167" y="1"/>
            <a:ext cx="4538700" cy="2379900"/>
          </a:xfrm>
          <a:prstGeom prst="rect">
            <a:avLst/>
          </a:prstGeom>
          <a:noFill/>
          <a:ln>
            <a:noFill/>
          </a:ln>
        </p:spPr>
      </p:sp>
      <p:grpSp>
        <p:nvGrpSpPr>
          <p:cNvPr id="203" name="Google Shape;203;p29"/>
          <p:cNvGrpSpPr/>
          <p:nvPr/>
        </p:nvGrpSpPr>
        <p:grpSpPr>
          <a:xfrm>
            <a:off x="0" y="4797349"/>
            <a:ext cx="9144000" cy="353081"/>
            <a:chOff x="0" y="6396465"/>
            <a:chExt cx="9144000" cy="470774"/>
          </a:xfrm>
        </p:grpSpPr>
        <p:sp>
          <p:nvSpPr>
            <p:cNvPr id="204" name="Google Shape;204;p29"/>
            <p:cNvSpPr/>
            <p:nvPr/>
          </p:nvSpPr>
          <p:spPr>
            <a:xfrm>
              <a:off x="0" y="6401039"/>
              <a:ext cx="9144000" cy="466200"/>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Helvetica Neue"/>
                <a:ea typeface="Helvetica Neue"/>
                <a:cs typeface="Helvetica Neue"/>
                <a:sym typeface="Helvetica Neue"/>
              </a:endParaRPr>
            </a:p>
          </p:txBody>
        </p:sp>
        <p:cxnSp>
          <p:nvCxnSpPr>
            <p:cNvPr id="205" name="Google Shape;205;p29"/>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206" name="Google Shape;206;p29"/>
            <p:cNvPicPr preferRelativeResize="0"/>
            <p:nvPr/>
          </p:nvPicPr>
          <p:blipFill rotWithShape="1">
            <a:blip r:embed="rId2">
              <a:alphaModFix/>
            </a:blip>
            <a:srcRect b="0" l="0" r="0" t="0"/>
            <a:stretch/>
          </p:blipFill>
          <p:spPr>
            <a:xfrm>
              <a:off x="496296" y="6409934"/>
              <a:ext cx="2094394" cy="451789"/>
            </a:xfrm>
            <a:prstGeom prst="rect">
              <a:avLst/>
            </a:prstGeom>
            <a:noFill/>
            <a:ln>
              <a:noFill/>
            </a:ln>
          </p:spPr>
        </p:pic>
        <p:pic>
          <p:nvPicPr>
            <p:cNvPr id="207" name="Google Shape;207;p29"/>
            <p:cNvPicPr preferRelativeResize="0"/>
            <p:nvPr/>
          </p:nvPicPr>
          <p:blipFill rotWithShape="1">
            <a:blip r:embed="rId3">
              <a:alphaModFix/>
            </a:blip>
            <a:srcRect b="0" l="0" r="0" t="0"/>
            <a:stretch/>
          </p:blipFill>
          <p:spPr>
            <a:xfrm>
              <a:off x="3903217" y="6398195"/>
              <a:ext cx="2088056" cy="462356"/>
            </a:xfrm>
            <a:prstGeom prst="rect">
              <a:avLst/>
            </a:prstGeom>
            <a:noFill/>
            <a:ln>
              <a:noFill/>
            </a:ln>
          </p:spPr>
        </p:pic>
        <p:pic>
          <p:nvPicPr>
            <p:cNvPr id="208" name="Google Shape;208;p29"/>
            <p:cNvPicPr preferRelativeResize="0"/>
            <p:nvPr/>
          </p:nvPicPr>
          <p:blipFill rotWithShape="1">
            <a:blip r:embed="rId4">
              <a:alphaModFix/>
            </a:blip>
            <a:srcRect b="0" l="0" r="0" t="0"/>
            <a:stretch/>
          </p:blipFill>
          <p:spPr>
            <a:xfrm>
              <a:off x="2555997" y="6413546"/>
              <a:ext cx="2040331" cy="450967"/>
            </a:xfrm>
            <a:prstGeom prst="rect">
              <a:avLst/>
            </a:prstGeom>
            <a:noFill/>
            <a:ln>
              <a:noFill/>
            </a:ln>
          </p:spPr>
        </p:pic>
        <p:cxnSp>
          <p:nvCxnSpPr>
            <p:cNvPr id="209" name="Google Shape;209;p29"/>
            <p:cNvCxnSpPr/>
            <p:nvPr/>
          </p:nvCxnSpPr>
          <p:spPr>
            <a:xfrm>
              <a:off x="2574916" y="6512483"/>
              <a:ext cx="0" cy="250800"/>
            </a:xfrm>
            <a:prstGeom prst="straightConnector1">
              <a:avLst/>
            </a:prstGeom>
            <a:noFill/>
            <a:ln cap="flat" cmpd="sng" w="9525">
              <a:solidFill>
                <a:schemeClr val="lt1"/>
              </a:solidFill>
              <a:prstDash val="solid"/>
              <a:miter lim="800000"/>
              <a:headEnd len="sm" w="sm" type="none"/>
              <a:tailEnd len="sm" w="sm" type="none"/>
            </a:ln>
          </p:spPr>
        </p:cxnSp>
        <p:cxnSp>
          <p:nvCxnSpPr>
            <p:cNvPr id="210" name="Google Shape;210;p29"/>
            <p:cNvCxnSpPr/>
            <p:nvPr/>
          </p:nvCxnSpPr>
          <p:spPr>
            <a:xfrm>
              <a:off x="3930641" y="6512483"/>
              <a:ext cx="0" cy="250800"/>
            </a:xfrm>
            <a:prstGeom prst="straightConnector1">
              <a:avLst/>
            </a:prstGeom>
            <a:noFill/>
            <a:ln cap="flat" cmpd="sng" w="9525">
              <a:solidFill>
                <a:schemeClr val="lt1"/>
              </a:solidFill>
              <a:prstDash val="solid"/>
              <a:miter lim="800000"/>
              <a:headEnd len="sm" w="sm" type="none"/>
              <a:tailEnd len="sm" w="sm" type="none"/>
            </a:ln>
          </p:spPr>
        </p:cxnSp>
      </p:grpSp>
      <p:sp>
        <p:nvSpPr>
          <p:cNvPr id="211" name="Google Shape;211;p29"/>
          <p:cNvSpPr txBox="1"/>
          <p:nvPr>
            <p:ph idx="12" type="sldNum"/>
          </p:nvPr>
        </p:nvSpPr>
        <p:spPr>
          <a:xfrm>
            <a:off x="8515349" y="4842573"/>
            <a:ext cx="4605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ield" showMasterSp="0">
  <p:cSld name="Closing Slide Shield">
    <p:spTree>
      <p:nvGrpSpPr>
        <p:cNvPr id="212" name="Shape 212"/>
        <p:cNvGrpSpPr/>
        <p:nvPr/>
      </p:nvGrpSpPr>
      <p:grpSpPr>
        <a:xfrm>
          <a:off x="0" y="0"/>
          <a:ext cx="0" cy="0"/>
          <a:chOff x="0" y="0"/>
          <a:chExt cx="0" cy="0"/>
        </a:xfrm>
      </p:grpSpPr>
      <p:grpSp>
        <p:nvGrpSpPr>
          <p:cNvPr id="213" name="Google Shape;213;p30"/>
          <p:cNvGrpSpPr/>
          <p:nvPr/>
        </p:nvGrpSpPr>
        <p:grpSpPr>
          <a:xfrm>
            <a:off x="3911568" y="-1575672"/>
            <a:ext cx="6288303" cy="8137803"/>
            <a:chOff x="3946487" y="-2045539"/>
            <a:chExt cx="8193228" cy="10603000"/>
          </a:xfrm>
        </p:grpSpPr>
        <p:pic>
          <p:nvPicPr>
            <p:cNvPr id="214" name="Google Shape;214;p30"/>
            <p:cNvPicPr preferRelativeResize="0"/>
            <p:nvPr/>
          </p:nvPicPr>
          <p:blipFill rotWithShape="1">
            <a:blip r:embed="rId2">
              <a:alphaModFix amt="30000"/>
            </a:blip>
            <a:srcRect b="0" l="0" r="0" t="0"/>
            <a:stretch/>
          </p:blipFill>
          <p:spPr>
            <a:xfrm>
              <a:off x="3946487" y="-2045539"/>
              <a:ext cx="8193228" cy="10603000"/>
            </a:xfrm>
            <a:prstGeom prst="rect">
              <a:avLst/>
            </a:prstGeom>
            <a:noFill/>
            <a:ln>
              <a:noFill/>
            </a:ln>
          </p:spPr>
        </p:pic>
        <p:pic>
          <p:nvPicPr>
            <p:cNvPr id="215" name="Google Shape;215;p30"/>
            <p:cNvPicPr preferRelativeResize="0"/>
            <p:nvPr/>
          </p:nvPicPr>
          <p:blipFill rotWithShape="1">
            <a:blip r:embed="rId3">
              <a:alphaModFix amt="15000"/>
            </a:blip>
            <a:srcRect b="0" l="0" r="0" t="0"/>
            <a:stretch/>
          </p:blipFill>
          <p:spPr>
            <a:xfrm>
              <a:off x="5173001" y="758028"/>
              <a:ext cx="5641846" cy="4936615"/>
            </a:xfrm>
            <a:prstGeom prst="rect">
              <a:avLst/>
            </a:prstGeom>
            <a:noFill/>
            <a:ln>
              <a:noFill/>
            </a:ln>
          </p:spPr>
        </p:pic>
      </p:grpSp>
      <p:grpSp>
        <p:nvGrpSpPr>
          <p:cNvPr id="216" name="Google Shape;216;p30"/>
          <p:cNvGrpSpPr/>
          <p:nvPr/>
        </p:nvGrpSpPr>
        <p:grpSpPr>
          <a:xfrm>
            <a:off x="0" y="4797349"/>
            <a:ext cx="9144000" cy="353081"/>
            <a:chOff x="0" y="6396465"/>
            <a:chExt cx="9144000" cy="470774"/>
          </a:xfrm>
        </p:grpSpPr>
        <p:sp>
          <p:nvSpPr>
            <p:cNvPr id="217" name="Google Shape;217;p30"/>
            <p:cNvSpPr/>
            <p:nvPr/>
          </p:nvSpPr>
          <p:spPr>
            <a:xfrm>
              <a:off x="0" y="6401039"/>
              <a:ext cx="9144000" cy="466200"/>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Helvetica Neue"/>
                <a:ea typeface="Helvetica Neue"/>
                <a:cs typeface="Helvetica Neue"/>
                <a:sym typeface="Helvetica Neue"/>
              </a:endParaRPr>
            </a:p>
          </p:txBody>
        </p:sp>
        <p:cxnSp>
          <p:nvCxnSpPr>
            <p:cNvPr id="218" name="Google Shape;218;p30"/>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219" name="Google Shape;219;p30"/>
            <p:cNvPicPr preferRelativeResize="0"/>
            <p:nvPr/>
          </p:nvPicPr>
          <p:blipFill rotWithShape="1">
            <a:blip r:embed="rId4">
              <a:alphaModFix/>
            </a:blip>
            <a:srcRect b="0" l="0" r="0" t="0"/>
            <a:stretch/>
          </p:blipFill>
          <p:spPr>
            <a:xfrm>
              <a:off x="496296" y="6409934"/>
              <a:ext cx="2094394" cy="451789"/>
            </a:xfrm>
            <a:prstGeom prst="rect">
              <a:avLst/>
            </a:prstGeom>
            <a:noFill/>
            <a:ln>
              <a:noFill/>
            </a:ln>
          </p:spPr>
        </p:pic>
        <p:pic>
          <p:nvPicPr>
            <p:cNvPr id="220" name="Google Shape;220;p30"/>
            <p:cNvPicPr preferRelativeResize="0"/>
            <p:nvPr/>
          </p:nvPicPr>
          <p:blipFill rotWithShape="1">
            <a:blip r:embed="rId5">
              <a:alphaModFix/>
            </a:blip>
            <a:srcRect b="0" l="0" r="0" t="0"/>
            <a:stretch/>
          </p:blipFill>
          <p:spPr>
            <a:xfrm>
              <a:off x="3903217" y="6398195"/>
              <a:ext cx="2088056" cy="462356"/>
            </a:xfrm>
            <a:prstGeom prst="rect">
              <a:avLst/>
            </a:prstGeom>
            <a:noFill/>
            <a:ln>
              <a:noFill/>
            </a:ln>
          </p:spPr>
        </p:pic>
        <p:pic>
          <p:nvPicPr>
            <p:cNvPr id="221" name="Google Shape;221;p30"/>
            <p:cNvPicPr preferRelativeResize="0"/>
            <p:nvPr/>
          </p:nvPicPr>
          <p:blipFill rotWithShape="1">
            <a:blip r:embed="rId6">
              <a:alphaModFix/>
            </a:blip>
            <a:srcRect b="0" l="0" r="0" t="0"/>
            <a:stretch/>
          </p:blipFill>
          <p:spPr>
            <a:xfrm>
              <a:off x="2555997" y="6413546"/>
              <a:ext cx="2040331" cy="450967"/>
            </a:xfrm>
            <a:prstGeom prst="rect">
              <a:avLst/>
            </a:prstGeom>
            <a:noFill/>
            <a:ln>
              <a:noFill/>
            </a:ln>
          </p:spPr>
        </p:pic>
        <p:cxnSp>
          <p:nvCxnSpPr>
            <p:cNvPr id="222" name="Google Shape;222;p30"/>
            <p:cNvCxnSpPr/>
            <p:nvPr/>
          </p:nvCxnSpPr>
          <p:spPr>
            <a:xfrm>
              <a:off x="2574916" y="6512483"/>
              <a:ext cx="0" cy="250800"/>
            </a:xfrm>
            <a:prstGeom prst="straightConnector1">
              <a:avLst/>
            </a:prstGeom>
            <a:noFill/>
            <a:ln cap="flat" cmpd="sng" w="9525">
              <a:solidFill>
                <a:schemeClr val="lt1"/>
              </a:solidFill>
              <a:prstDash val="solid"/>
              <a:miter lim="800000"/>
              <a:headEnd len="sm" w="sm" type="none"/>
              <a:tailEnd len="sm" w="sm" type="none"/>
            </a:ln>
          </p:spPr>
        </p:cxnSp>
        <p:cxnSp>
          <p:nvCxnSpPr>
            <p:cNvPr id="223" name="Google Shape;223;p30"/>
            <p:cNvCxnSpPr/>
            <p:nvPr/>
          </p:nvCxnSpPr>
          <p:spPr>
            <a:xfrm>
              <a:off x="3930641" y="6512483"/>
              <a:ext cx="0" cy="250800"/>
            </a:xfrm>
            <a:prstGeom prst="straightConnector1">
              <a:avLst/>
            </a:prstGeom>
            <a:noFill/>
            <a:ln cap="flat" cmpd="sng" w="9525">
              <a:solidFill>
                <a:schemeClr val="lt1"/>
              </a:solidFill>
              <a:prstDash val="solid"/>
              <a:miter lim="800000"/>
              <a:headEnd len="sm" w="sm" type="none"/>
              <a:tailEnd len="sm" w="sm" type="none"/>
            </a:ln>
          </p:spPr>
        </p:cxnSp>
      </p:grpSp>
      <p:sp>
        <p:nvSpPr>
          <p:cNvPr id="224" name="Google Shape;224;p30"/>
          <p:cNvSpPr txBox="1"/>
          <p:nvPr>
            <p:ph idx="12" type="sldNum"/>
          </p:nvPr>
        </p:nvSpPr>
        <p:spPr>
          <a:xfrm>
            <a:off x="8515349" y="4842573"/>
            <a:ext cx="4605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225" name="Google Shape;225;p30"/>
          <p:cNvSpPr txBox="1"/>
          <p:nvPr>
            <p:ph idx="1" type="body"/>
          </p:nvPr>
        </p:nvSpPr>
        <p:spPr>
          <a:xfrm>
            <a:off x="699331" y="1823196"/>
            <a:ext cx="3872700" cy="1493700"/>
          </a:xfrm>
          <a:prstGeom prst="rect">
            <a:avLst/>
          </a:prstGeom>
          <a:noFill/>
          <a:ln>
            <a:noFill/>
          </a:ln>
        </p:spPr>
        <p:txBody>
          <a:bodyPr anchorCtr="0" anchor="t" bIns="45700" lIns="0" spcFirstLastPara="1" rIns="0" wrap="square" tIns="45700">
            <a:normAutofit/>
          </a:bodyPr>
          <a:lstStyle>
            <a:lvl1pPr indent="-228600" lvl="0" marL="457200" rtl="0" algn="l">
              <a:lnSpc>
                <a:spcPct val="90000"/>
              </a:lnSpc>
              <a:spcBef>
                <a:spcPts val="1000"/>
              </a:spcBef>
              <a:spcAft>
                <a:spcPts val="0"/>
              </a:spcAft>
              <a:buSzPts val="1800"/>
              <a:buNone/>
              <a:defRPr sz="1800">
                <a:solidFill>
                  <a:srgbClr val="767676"/>
                </a:solidFill>
                <a:latin typeface="Helvetica Neue"/>
                <a:ea typeface="Helvetica Neue"/>
                <a:cs typeface="Helvetica Neue"/>
                <a:sym typeface="Helvetica Neue"/>
              </a:defRPr>
            </a:lvl1pPr>
            <a:lvl2pPr indent="-228600" lvl="1" marL="914400" rtl="0" algn="l">
              <a:lnSpc>
                <a:spcPct val="90000"/>
              </a:lnSpc>
              <a:spcBef>
                <a:spcPts val="500"/>
              </a:spcBef>
              <a:spcAft>
                <a:spcPts val="0"/>
              </a:spcAft>
              <a:buSzPts val="2000"/>
              <a:buNone/>
              <a:defRPr sz="2000">
                <a:solidFill>
                  <a:srgbClr val="888888"/>
                </a:solidFill>
              </a:defRPr>
            </a:lvl2pPr>
            <a:lvl3pPr indent="-228600" lvl="2" marL="1371600" rtl="0" algn="l">
              <a:lnSpc>
                <a:spcPct val="90000"/>
              </a:lnSpc>
              <a:spcBef>
                <a:spcPts val="500"/>
              </a:spcBef>
              <a:spcAft>
                <a:spcPts val="0"/>
              </a:spcAft>
              <a:buSzPts val="1800"/>
              <a:buNone/>
              <a:defRPr sz="1800">
                <a:solidFill>
                  <a:srgbClr val="888888"/>
                </a:solidFill>
              </a:defRPr>
            </a:lvl3pPr>
            <a:lvl4pPr indent="-228600" lvl="3" marL="1828800" rtl="0" algn="l">
              <a:lnSpc>
                <a:spcPct val="90000"/>
              </a:lnSpc>
              <a:spcBef>
                <a:spcPts val="500"/>
              </a:spcBef>
              <a:spcAft>
                <a:spcPts val="0"/>
              </a:spcAft>
              <a:buSzPts val="1600"/>
              <a:buNone/>
              <a:defRPr sz="1600">
                <a:solidFill>
                  <a:srgbClr val="888888"/>
                </a:solidFill>
              </a:defRPr>
            </a:lvl4pPr>
            <a:lvl5pPr indent="-228600" lvl="4" marL="2286000" rtl="0" algn="l">
              <a:lnSpc>
                <a:spcPct val="90000"/>
              </a:lnSpc>
              <a:spcBef>
                <a:spcPts val="500"/>
              </a:spcBef>
              <a:spcAft>
                <a:spcPts val="0"/>
              </a:spcAft>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Grey Phoenix" showMasterSp="0">
  <p:cSld name="Closing Slide Grey Phoenix">
    <p:spTree>
      <p:nvGrpSpPr>
        <p:cNvPr id="226" name="Shape 226"/>
        <p:cNvGrpSpPr/>
        <p:nvPr/>
      </p:nvGrpSpPr>
      <p:grpSpPr>
        <a:xfrm>
          <a:off x="0" y="0"/>
          <a:ext cx="0" cy="0"/>
          <a:chOff x="0" y="0"/>
          <a:chExt cx="0" cy="0"/>
        </a:xfrm>
      </p:grpSpPr>
      <p:grpSp>
        <p:nvGrpSpPr>
          <p:cNvPr id="227" name="Google Shape;227;p31"/>
          <p:cNvGrpSpPr/>
          <p:nvPr/>
        </p:nvGrpSpPr>
        <p:grpSpPr>
          <a:xfrm>
            <a:off x="0" y="4797349"/>
            <a:ext cx="9144000" cy="353081"/>
            <a:chOff x="0" y="6396465"/>
            <a:chExt cx="9144000" cy="470774"/>
          </a:xfrm>
        </p:grpSpPr>
        <p:sp>
          <p:nvSpPr>
            <p:cNvPr id="228" name="Google Shape;228;p31"/>
            <p:cNvSpPr/>
            <p:nvPr/>
          </p:nvSpPr>
          <p:spPr>
            <a:xfrm>
              <a:off x="0" y="6401039"/>
              <a:ext cx="9144000" cy="466200"/>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Helvetica Neue"/>
                <a:ea typeface="Helvetica Neue"/>
                <a:cs typeface="Helvetica Neue"/>
                <a:sym typeface="Helvetica Neue"/>
              </a:endParaRPr>
            </a:p>
          </p:txBody>
        </p:sp>
        <p:cxnSp>
          <p:nvCxnSpPr>
            <p:cNvPr id="229" name="Google Shape;229;p31"/>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230" name="Google Shape;230;p31"/>
            <p:cNvPicPr preferRelativeResize="0"/>
            <p:nvPr/>
          </p:nvPicPr>
          <p:blipFill rotWithShape="1">
            <a:blip r:embed="rId2">
              <a:alphaModFix/>
            </a:blip>
            <a:srcRect b="0" l="0" r="0" t="0"/>
            <a:stretch/>
          </p:blipFill>
          <p:spPr>
            <a:xfrm>
              <a:off x="496296" y="6409934"/>
              <a:ext cx="2094394" cy="451789"/>
            </a:xfrm>
            <a:prstGeom prst="rect">
              <a:avLst/>
            </a:prstGeom>
            <a:noFill/>
            <a:ln>
              <a:noFill/>
            </a:ln>
          </p:spPr>
        </p:pic>
        <p:pic>
          <p:nvPicPr>
            <p:cNvPr id="231" name="Google Shape;231;p31"/>
            <p:cNvPicPr preferRelativeResize="0"/>
            <p:nvPr/>
          </p:nvPicPr>
          <p:blipFill rotWithShape="1">
            <a:blip r:embed="rId3">
              <a:alphaModFix/>
            </a:blip>
            <a:srcRect b="0" l="0" r="0" t="0"/>
            <a:stretch/>
          </p:blipFill>
          <p:spPr>
            <a:xfrm>
              <a:off x="3903217" y="6398195"/>
              <a:ext cx="2088056" cy="462356"/>
            </a:xfrm>
            <a:prstGeom prst="rect">
              <a:avLst/>
            </a:prstGeom>
            <a:noFill/>
            <a:ln>
              <a:noFill/>
            </a:ln>
          </p:spPr>
        </p:pic>
        <p:pic>
          <p:nvPicPr>
            <p:cNvPr id="232" name="Google Shape;232;p31"/>
            <p:cNvPicPr preferRelativeResize="0"/>
            <p:nvPr/>
          </p:nvPicPr>
          <p:blipFill rotWithShape="1">
            <a:blip r:embed="rId4">
              <a:alphaModFix/>
            </a:blip>
            <a:srcRect b="0" l="0" r="0" t="0"/>
            <a:stretch/>
          </p:blipFill>
          <p:spPr>
            <a:xfrm>
              <a:off x="2555997" y="6413546"/>
              <a:ext cx="2040331" cy="450967"/>
            </a:xfrm>
            <a:prstGeom prst="rect">
              <a:avLst/>
            </a:prstGeom>
            <a:noFill/>
            <a:ln>
              <a:noFill/>
            </a:ln>
          </p:spPr>
        </p:pic>
        <p:cxnSp>
          <p:nvCxnSpPr>
            <p:cNvPr id="233" name="Google Shape;233;p31"/>
            <p:cNvCxnSpPr/>
            <p:nvPr/>
          </p:nvCxnSpPr>
          <p:spPr>
            <a:xfrm>
              <a:off x="2574916" y="6512483"/>
              <a:ext cx="0" cy="250800"/>
            </a:xfrm>
            <a:prstGeom prst="straightConnector1">
              <a:avLst/>
            </a:prstGeom>
            <a:noFill/>
            <a:ln cap="flat" cmpd="sng" w="9525">
              <a:solidFill>
                <a:schemeClr val="lt1"/>
              </a:solidFill>
              <a:prstDash val="solid"/>
              <a:miter lim="800000"/>
              <a:headEnd len="sm" w="sm" type="none"/>
              <a:tailEnd len="sm" w="sm" type="none"/>
            </a:ln>
          </p:spPr>
        </p:cxnSp>
        <p:cxnSp>
          <p:nvCxnSpPr>
            <p:cNvPr id="234" name="Google Shape;234;p31"/>
            <p:cNvCxnSpPr/>
            <p:nvPr/>
          </p:nvCxnSpPr>
          <p:spPr>
            <a:xfrm>
              <a:off x="3930641" y="6512483"/>
              <a:ext cx="0" cy="250800"/>
            </a:xfrm>
            <a:prstGeom prst="straightConnector1">
              <a:avLst/>
            </a:prstGeom>
            <a:noFill/>
            <a:ln cap="flat" cmpd="sng" w="9525">
              <a:solidFill>
                <a:schemeClr val="lt1"/>
              </a:solidFill>
              <a:prstDash val="solid"/>
              <a:miter lim="800000"/>
              <a:headEnd len="sm" w="sm" type="none"/>
              <a:tailEnd len="sm" w="sm" type="none"/>
            </a:ln>
          </p:spPr>
        </p:cxnSp>
      </p:grpSp>
      <p:sp>
        <p:nvSpPr>
          <p:cNvPr id="235" name="Google Shape;235;p31"/>
          <p:cNvSpPr txBox="1"/>
          <p:nvPr>
            <p:ph idx="12" type="sldNum"/>
          </p:nvPr>
        </p:nvSpPr>
        <p:spPr>
          <a:xfrm>
            <a:off x="8515349" y="4842573"/>
            <a:ext cx="4605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236" name="Google Shape;236;p31"/>
          <p:cNvSpPr txBox="1"/>
          <p:nvPr>
            <p:ph idx="1" type="body"/>
          </p:nvPr>
        </p:nvSpPr>
        <p:spPr>
          <a:xfrm>
            <a:off x="699331" y="1823196"/>
            <a:ext cx="3872700" cy="1493700"/>
          </a:xfrm>
          <a:prstGeom prst="rect">
            <a:avLst/>
          </a:prstGeom>
          <a:noFill/>
          <a:ln>
            <a:noFill/>
          </a:ln>
        </p:spPr>
        <p:txBody>
          <a:bodyPr anchorCtr="0" anchor="t" bIns="45700" lIns="0" spcFirstLastPara="1" rIns="0" wrap="square" tIns="45700">
            <a:normAutofit/>
          </a:bodyPr>
          <a:lstStyle>
            <a:lvl1pPr indent="-228600" lvl="0" marL="457200" rtl="0" algn="l">
              <a:lnSpc>
                <a:spcPct val="90000"/>
              </a:lnSpc>
              <a:spcBef>
                <a:spcPts val="1000"/>
              </a:spcBef>
              <a:spcAft>
                <a:spcPts val="0"/>
              </a:spcAft>
              <a:buSzPts val="1800"/>
              <a:buNone/>
              <a:defRPr sz="1800">
                <a:solidFill>
                  <a:srgbClr val="767676"/>
                </a:solidFill>
                <a:latin typeface="Helvetica Neue"/>
                <a:ea typeface="Helvetica Neue"/>
                <a:cs typeface="Helvetica Neue"/>
                <a:sym typeface="Helvetica Neue"/>
              </a:defRPr>
            </a:lvl1pPr>
            <a:lvl2pPr indent="-228600" lvl="1" marL="914400" rtl="0" algn="l">
              <a:lnSpc>
                <a:spcPct val="90000"/>
              </a:lnSpc>
              <a:spcBef>
                <a:spcPts val="500"/>
              </a:spcBef>
              <a:spcAft>
                <a:spcPts val="0"/>
              </a:spcAft>
              <a:buSzPts val="2000"/>
              <a:buNone/>
              <a:defRPr sz="2000">
                <a:solidFill>
                  <a:srgbClr val="888888"/>
                </a:solidFill>
              </a:defRPr>
            </a:lvl2pPr>
            <a:lvl3pPr indent="-228600" lvl="2" marL="1371600" rtl="0" algn="l">
              <a:lnSpc>
                <a:spcPct val="90000"/>
              </a:lnSpc>
              <a:spcBef>
                <a:spcPts val="500"/>
              </a:spcBef>
              <a:spcAft>
                <a:spcPts val="0"/>
              </a:spcAft>
              <a:buSzPts val="1800"/>
              <a:buNone/>
              <a:defRPr sz="1800">
                <a:solidFill>
                  <a:srgbClr val="888888"/>
                </a:solidFill>
              </a:defRPr>
            </a:lvl3pPr>
            <a:lvl4pPr indent="-228600" lvl="3" marL="1828800" rtl="0" algn="l">
              <a:lnSpc>
                <a:spcPct val="90000"/>
              </a:lnSpc>
              <a:spcBef>
                <a:spcPts val="500"/>
              </a:spcBef>
              <a:spcAft>
                <a:spcPts val="0"/>
              </a:spcAft>
              <a:buSzPts val="1600"/>
              <a:buNone/>
              <a:defRPr sz="1600">
                <a:solidFill>
                  <a:srgbClr val="888888"/>
                </a:solidFill>
              </a:defRPr>
            </a:lvl4pPr>
            <a:lvl5pPr indent="-228600" lvl="4" marL="2286000" rtl="0" algn="l">
              <a:lnSpc>
                <a:spcPct val="90000"/>
              </a:lnSpc>
              <a:spcBef>
                <a:spcPts val="500"/>
              </a:spcBef>
              <a:spcAft>
                <a:spcPts val="0"/>
              </a:spcAft>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pic>
        <p:nvPicPr>
          <p:cNvPr id="237" name="Google Shape;237;p31"/>
          <p:cNvPicPr preferRelativeResize="0"/>
          <p:nvPr/>
        </p:nvPicPr>
        <p:blipFill rotWithShape="1">
          <a:blip r:embed="rId5">
            <a:alphaModFix amt="15000"/>
          </a:blip>
          <a:srcRect b="0" l="0" r="0" t="0"/>
          <a:stretch/>
        </p:blipFill>
        <p:spPr>
          <a:xfrm>
            <a:off x="5166787" y="576072"/>
            <a:ext cx="4330161" cy="378889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Grey Bar" showMasterSp="0">
  <p:cSld name="Closing Slide Grey Bar">
    <p:spTree>
      <p:nvGrpSpPr>
        <p:cNvPr id="238" name="Shape 238"/>
        <p:cNvGrpSpPr/>
        <p:nvPr/>
      </p:nvGrpSpPr>
      <p:grpSpPr>
        <a:xfrm>
          <a:off x="0" y="0"/>
          <a:ext cx="0" cy="0"/>
          <a:chOff x="0" y="0"/>
          <a:chExt cx="0" cy="0"/>
        </a:xfrm>
      </p:grpSpPr>
      <p:grpSp>
        <p:nvGrpSpPr>
          <p:cNvPr id="239" name="Google Shape;239;p32"/>
          <p:cNvGrpSpPr/>
          <p:nvPr/>
        </p:nvGrpSpPr>
        <p:grpSpPr>
          <a:xfrm>
            <a:off x="5166360" y="-53340"/>
            <a:ext cx="5773547" cy="4853925"/>
            <a:chOff x="5166787" y="-71120"/>
            <a:chExt cx="5773547" cy="6471900"/>
          </a:xfrm>
        </p:grpSpPr>
        <p:sp>
          <p:nvSpPr>
            <p:cNvPr id="240" name="Google Shape;240;p32"/>
            <p:cNvSpPr/>
            <p:nvPr/>
          </p:nvSpPr>
          <p:spPr>
            <a:xfrm>
              <a:off x="5306906" y="-71120"/>
              <a:ext cx="3840600" cy="64719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pic>
          <p:nvPicPr>
            <p:cNvPr id="241" name="Google Shape;241;p32"/>
            <p:cNvPicPr preferRelativeResize="0"/>
            <p:nvPr/>
          </p:nvPicPr>
          <p:blipFill rotWithShape="1">
            <a:blip r:embed="rId2">
              <a:alphaModFix amt="15000"/>
            </a:blip>
            <a:srcRect b="0" l="0" r="0" t="0"/>
            <a:stretch/>
          </p:blipFill>
          <p:spPr>
            <a:xfrm>
              <a:off x="5166787" y="750290"/>
              <a:ext cx="5773547" cy="5051855"/>
            </a:xfrm>
            <a:prstGeom prst="rect">
              <a:avLst/>
            </a:prstGeom>
            <a:noFill/>
            <a:ln>
              <a:noFill/>
            </a:ln>
          </p:spPr>
        </p:pic>
      </p:grpSp>
      <p:grpSp>
        <p:nvGrpSpPr>
          <p:cNvPr id="242" name="Google Shape;242;p32"/>
          <p:cNvGrpSpPr/>
          <p:nvPr/>
        </p:nvGrpSpPr>
        <p:grpSpPr>
          <a:xfrm>
            <a:off x="0" y="4797349"/>
            <a:ext cx="9144000" cy="353081"/>
            <a:chOff x="0" y="6396465"/>
            <a:chExt cx="9144000" cy="470774"/>
          </a:xfrm>
        </p:grpSpPr>
        <p:sp>
          <p:nvSpPr>
            <p:cNvPr id="243" name="Google Shape;243;p32"/>
            <p:cNvSpPr/>
            <p:nvPr/>
          </p:nvSpPr>
          <p:spPr>
            <a:xfrm>
              <a:off x="0" y="6401039"/>
              <a:ext cx="9144000" cy="466200"/>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Helvetica Neue"/>
                <a:ea typeface="Helvetica Neue"/>
                <a:cs typeface="Helvetica Neue"/>
                <a:sym typeface="Helvetica Neue"/>
              </a:endParaRPr>
            </a:p>
          </p:txBody>
        </p:sp>
        <p:cxnSp>
          <p:nvCxnSpPr>
            <p:cNvPr id="244" name="Google Shape;244;p32"/>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245" name="Google Shape;245;p32"/>
            <p:cNvPicPr preferRelativeResize="0"/>
            <p:nvPr/>
          </p:nvPicPr>
          <p:blipFill rotWithShape="1">
            <a:blip r:embed="rId3">
              <a:alphaModFix/>
            </a:blip>
            <a:srcRect b="0" l="0" r="0" t="0"/>
            <a:stretch/>
          </p:blipFill>
          <p:spPr>
            <a:xfrm>
              <a:off x="496296" y="6409934"/>
              <a:ext cx="2094394" cy="451789"/>
            </a:xfrm>
            <a:prstGeom prst="rect">
              <a:avLst/>
            </a:prstGeom>
            <a:noFill/>
            <a:ln>
              <a:noFill/>
            </a:ln>
          </p:spPr>
        </p:pic>
        <p:pic>
          <p:nvPicPr>
            <p:cNvPr id="246" name="Google Shape;246;p32"/>
            <p:cNvPicPr preferRelativeResize="0"/>
            <p:nvPr/>
          </p:nvPicPr>
          <p:blipFill rotWithShape="1">
            <a:blip r:embed="rId4">
              <a:alphaModFix/>
            </a:blip>
            <a:srcRect b="0" l="0" r="0" t="0"/>
            <a:stretch/>
          </p:blipFill>
          <p:spPr>
            <a:xfrm>
              <a:off x="3903217" y="6398195"/>
              <a:ext cx="2088056" cy="462356"/>
            </a:xfrm>
            <a:prstGeom prst="rect">
              <a:avLst/>
            </a:prstGeom>
            <a:noFill/>
            <a:ln>
              <a:noFill/>
            </a:ln>
          </p:spPr>
        </p:pic>
        <p:pic>
          <p:nvPicPr>
            <p:cNvPr id="247" name="Google Shape;247;p32"/>
            <p:cNvPicPr preferRelativeResize="0"/>
            <p:nvPr/>
          </p:nvPicPr>
          <p:blipFill rotWithShape="1">
            <a:blip r:embed="rId5">
              <a:alphaModFix/>
            </a:blip>
            <a:srcRect b="0" l="0" r="0" t="0"/>
            <a:stretch/>
          </p:blipFill>
          <p:spPr>
            <a:xfrm>
              <a:off x="2555997" y="6413546"/>
              <a:ext cx="2040331" cy="450967"/>
            </a:xfrm>
            <a:prstGeom prst="rect">
              <a:avLst/>
            </a:prstGeom>
            <a:noFill/>
            <a:ln>
              <a:noFill/>
            </a:ln>
          </p:spPr>
        </p:pic>
        <p:cxnSp>
          <p:nvCxnSpPr>
            <p:cNvPr id="248" name="Google Shape;248;p32"/>
            <p:cNvCxnSpPr/>
            <p:nvPr/>
          </p:nvCxnSpPr>
          <p:spPr>
            <a:xfrm>
              <a:off x="2574916" y="6512483"/>
              <a:ext cx="0" cy="250800"/>
            </a:xfrm>
            <a:prstGeom prst="straightConnector1">
              <a:avLst/>
            </a:prstGeom>
            <a:noFill/>
            <a:ln cap="flat" cmpd="sng" w="9525">
              <a:solidFill>
                <a:schemeClr val="lt1"/>
              </a:solidFill>
              <a:prstDash val="solid"/>
              <a:miter lim="800000"/>
              <a:headEnd len="sm" w="sm" type="none"/>
              <a:tailEnd len="sm" w="sm" type="none"/>
            </a:ln>
          </p:spPr>
        </p:cxnSp>
        <p:cxnSp>
          <p:nvCxnSpPr>
            <p:cNvPr id="249" name="Google Shape;249;p32"/>
            <p:cNvCxnSpPr/>
            <p:nvPr/>
          </p:nvCxnSpPr>
          <p:spPr>
            <a:xfrm>
              <a:off x="3930641" y="6512483"/>
              <a:ext cx="0" cy="250800"/>
            </a:xfrm>
            <a:prstGeom prst="straightConnector1">
              <a:avLst/>
            </a:prstGeom>
            <a:noFill/>
            <a:ln cap="flat" cmpd="sng" w="9525">
              <a:solidFill>
                <a:schemeClr val="lt1"/>
              </a:solidFill>
              <a:prstDash val="solid"/>
              <a:miter lim="800000"/>
              <a:headEnd len="sm" w="sm" type="none"/>
              <a:tailEnd len="sm" w="sm" type="none"/>
            </a:ln>
          </p:spPr>
        </p:cxnSp>
      </p:grpSp>
      <p:sp>
        <p:nvSpPr>
          <p:cNvPr id="250" name="Google Shape;250;p32"/>
          <p:cNvSpPr txBox="1"/>
          <p:nvPr>
            <p:ph idx="12" type="sldNum"/>
          </p:nvPr>
        </p:nvSpPr>
        <p:spPr>
          <a:xfrm>
            <a:off x="8515349" y="4842573"/>
            <a:ext cx="4605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251" name="Google Shape;251;p32"/>
          <p:cNvSpPr txBox="1"/>
          <p:nvPr>
            <p:ph idx="1" type="body"/>
          </p:nvPr>
        </p:nvSpPr>
        <p:spPr>
          <a:xfrm>
            <a:off x="699331" y="1823196"/>
            <a:ext cx="3872700" cy="1493700"/>
          </a:xfrm>
          <a:prstGeom prst="rect">
            <a:avLst/>
          </a:prstGeom>
          <a:noFill/>
          <a:ln>
            <a:noFill/>
          </a:ln>
        </p:spPr>
        <p:txBody>
          <a:bodyPr anchorCtr="0" anchor="t" bIns="45700" lIns="0" spcFirstLastPara="1" rIns="0" wrap="square" tIns="45700">
            <a:normAutofit/>
          </a:bodyPr>
          <a:lstStyle>
            <a:lvl1pPr indent="-228600" lvl="0" marL="457200" rtl="0" algn="l">
              <a:lnSpc>
                <a:spcPct val="90000"/>
              </a:lnSpc>
              <a:spcBef>
                <a:spcPts val="1000"/>
              </a:spcBef>
              <a:spcAft>
                <a:spcPts val="0"/>
              </a:spcAft>
              <a:buSzPts val="1800"/>
              <a:buNone/>
              <a:defRPr sz="1800">
                <a:solidFill>
                  <a:srgbClr val="767676"/>
                </a:solidFill>
                <a:latin typeface="Helvetica Neue"/>
                <a:ea typeface="Helvetica Neue"/>
                <a:cs typeface="Helvetica Neue"/>
                <a:sym typeface="Helvetica Neue"/>
              </a:defRPr>
            </a:lvl1pPr>
            <a:lvl2pPr indent="-228600" lvl="1" marL="914400" rtl="0" algn="l">
              <a:lnSpc>
                <a:spcPct val="90000"/>
              </a:lnSpc>
              <a:spcBef>
                <a:spcPts val="500"/>
              </a:spcBef>
              <a:spcAft>
                <a:spcPts val="0"/>
              </a:spcAft>
              <a:buSzPts val="2000"/>
              <a:buNone/>
              <a:defRPr sz="2000">
                <a:solidFill>
                  <a:srgbClr val="888888"/>
                </a:solidFill>
              </a:defRPr>
            </a:lvl2pPr>
            <a:lvl3pPr indent="-228600" lvl="2" marL="1371600" rtl="0" algn="l">
              <a:lnSpc>
                <a:spcPct val="90000"/>
              </a:lnSpc>
              <a:spcBef>
                <a:spcPts val="500"/>
              </a:spcBef>
              <a:spcAft>
                <a:spcPts val="0"/>
              </a:spcAft>
              <a:buSzPts val="1800"/>
              <a:buNone/>
              <a:defRPr sz="1800">
                <a:solidFill>
                  <a:srgbClr val="888888"/>
                </a:solidFill>
              </a:defRPr>
            </a:lvl3pPr>
            <a:lvl4pPr indent="-228600" lvl="3" marL="1828800" rtl="0" algn="l">
              <a:lnSpc>
                <a:spcPct val="90000"/>
              </a:lnSpc>
              <a:spcBef>
                <a:spcPts val="500"/>
              </a:spcBef>
              <a:spcAft>
                <a:spcPts val="0"/>
              </a:spcAft>
              <a:buSzPts val="1600"/>
              <a:buNone/>
              <a:defRPr sz="1600">
                <a:solidFill>
                  <a:srgbClr val="888888"/>
                </a:solidFill>
              </a:defRPr>
            </a:lvl4pPr>
            <a:lvl5pPr indent="-228600" lvl="4" marL="2286000" rtl="0" algn="l">
              <a:lnSpc>
                <a:spcPct val="90000"/>
              </a:lnSpc>
              <a:spcBef>
                <a:spcPts val="500"/>
              </a:spcBef>
              <a:spcAft>
                <a:spcPts val="0"/>
              </a:spcAft>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Dark Greystone" showMasterSp="0">
  <p:cSld name="Closing Slide Dark Greystone">
    <p:bg>
      <p:bgPr>
        <a:solidFill>
          <a:schemeClr val="dk2"/>
        </a:solidFill>
      </p:bgPr>
    </p:bg>
    <p:spTree>
      <p:nvGrpSpPr>
        <p:cNvPr id="252" name="Shape 252"/>
        <p:cNvGrpSpPr/>
        <p:nvPr/>
      </p:nvGrpSpPr>
      <p:grpSpPr>
        <a:xfrm>
          <a:off x="0" y="0"/>
          <a:ext cx="0" cy="0"/>
          <a:chOff x="0" y="0"/>
          <a:chExt cx="0" cy="0"/>
        </a:xfrm>
      </p:grpSpPr>
      <p:grpSp>
        <p:nvGrpSpPr>
          <p:cNvPr id="253" name="Google Shape;253;p33"/>
          <p:cNvGrpSpPr/>
          <p:nvPr/>
        </p:nvGrpSpPr>
        <p:grpSpPr>
          <a:xfrm>
            <a:off x="5166360" y="0"/>
            <a:ext cx="5773547" cy="4800600"/>
            <a:chOff x="5156004" y="0"/>
            <a:chExt cx="5773547" cy="6400800"/>
          </a:xfrm>
        </p:grpSpPr>
        <p:sp>
          <p:nvSpPr>
            <p:cNvPr id="254" name="Google Shape;254;p33"/>
            <p:cNvSpPr/>
            <p:nvPr/>
          </p:nvSpPr>
          <p:spPr>
            <a:xfrm>
              <a:off x="5303520" y="0"/>
              <a:ext cx="3840600" cy="64008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pic>
          <p:nvPicPr>
            <p:cNvPr id="255" name="Google Shape;255;p33"/>
            <p:cNvPicPr preferRelativeResize="0"/>
            <p:nvPr/>
          </p:nvPicPr>
          <p:blipFill rotWithShape="1">
            <a:blip r:embed="rId2">
              <a:alphaModFix amt="30000"/>
            </a:blip>
            <a:srcRect b="0" l="0" r="0" t="0"/>
            <a:stretch/>
          </p:blipFill>
          <p:spPr>
            <a:xfrm>
              <a:off x="5156004" y="768096"/>
              <a:ext cx="5773547" cy="5051855"/>
            </a:xfrm>
            <a:prstGeom prst="rect">
              <a:avLst/>
            </a:prstGeom>
            <a:noFill/>
            <a:ln>
              <a:noFill/>
            </a:ln>
          </p:spPr>
        </p:pic>
      </p:grpSp>
      <p:grpSp>
        <p:nvGrpSpPr>
          <p:cNvPr id="256" name="Google Shape;256;p33"/>
          <p:cNvGrpSpPr/>
          <p:nvPr/>
        </p:nvGrpSpPr>
        <p:grpSpPr>
          <a:xfrm>
            <a:off x="0" y="4797349"/>
            <a:ext cx="9144000" cy="353081"/>
            <a:chOff x="0" y="6396465"/>
            <a:chExt cx="9144000" cy="470774"/>
          </a:xfrm>
        </p:grpSpPr>
        <p:sp>
          <p:nvSpPr>
            <p:cNvPr id="257" name="Google Shape;257;p33"/>
            <p:cNvSpPr/>
            <p:nvPr/>
          </p:nvSpPr>
          <p:spPr>
            <a:xfrm>
              <a:off x="0" y="6401039"/>
              <a:ext cx="9144000" cy="466200"/>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Helvetica Neue"/>
                <a:ea typeface="Helvetica Neue"/>
                <a:cs typeface="Helvetica Neue"/>
                <a:sym typeface="Helvetica Neue"/>
              </a:endParaRPr>
            </a:p>
          </p:txBody>
        </p:sp>
        <p:cxnSp>
          <p:nvCxnSpPr>
            <p:cNvPr id="258" name="Google Shape;258;p33"/>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259" name="Google Shape;259;p33"/>
            <p:cNvPicPr preferRelativeResize="0"/>
            <p:nvPr/>
          </p:nvPicPr>
          <p:blipFill rotWithShape="1">
            <a:blip r:embed="rId3">
              <a:alphaModFix/>
            </a:blip>
            <a:srcRect b="0" l="0" r="0" t="0"/>
            <a:stretch/>
          </p:blipFill>
          <p:spPr>
            <a:xfrm>
              <a:off x="496296" y="6409934"/>
              <a:ext cx="2094394" cy="451789"/>
            </a:xfrm>
            <a:prstGeom prst="rect">
              <a:avLst/>
            </a:prstGeom>
            <a:noFill/>
            <a:ln>
              <a:noFill/>
            </a:ln>
          </p:spPr>
        </p:pic>
        <p:pic>
          <p:nvPicPr>
            <p:cNvPr id="260" name="Google Shape;260;p33"/>
            <p:cNvPicPr preferRelativeResize="0"/>
            <p:nvPr/>
          </p:nvPicPr>
          <p:blipFill rotWithShape="1">
            <a:blip r:embed="rId4">
              <a:alphaModFix/>
            </a:blip>
            <a:srcRect b="0" l="0" r="0" t="0"/>
            <a:stretch/>
          </p:blipFill>
          <p:spPr>
            <a:xfrm>
              <a:off x="3903217" y="6398195"/>
              <a:ext cx="2088056" cy="462356"/>
            </a:xfrm>
            <a:prstGeom prst="rect">
              <a:avLst/>
            </a:prstGeom>
            <a:noFill/>
            <a:ln>
              <a:noFill/>
            </a:ln>
          </p:spPr>
        </p:pic>
        <p:pic>
          <p:nvPicPr>
            <p:cNvPr id="261" name="Google Shape;261;p33"/>
            <p:cNvPicPr preferRelativeResize="0"/>
            <p:nvPr/>
          </p:nvPicPr>
          <p:blipFill rotWithShape="1">
            <a:blip r:embed="rId5">
              <a:alphaModFix/>
            </a:blip>
            <a:srcRect b="0" l="0" r="0" t="0"/>
            <a:stretch/>
          </p:blipFill>
          <p:spPr>
            <a:xfrm>
              <a:off x="2555997" y="6413546"/>
              <a:ext cx="2040331" cy="450967"/>
            </a:xfrm>
            <a:prstGeom prst="rect">
              <a:avLst/>
            </a:prstGeom>
            <a:noFill/>
            <a:ln>
              <a:noFill/>
            </a:ln>
          </p:spPr>
        </p:pic>
        <p:cxnSp>
          <p:nvCxnSpPr>
            <p:cNvPr id="262" name="Google Shape;262;p33"/>
            <p:cNvCxnSpPr/>
            <p:nvPr/>
          </p:nvCxnSpPr>
          <p:spPr>
            <a:xfrm>
              <a:off x="2574916" y="6512483"/>
              <a:ext cx="0" cy="250800"/>
            </a:xfrm>
            <a:prstGeom prst="straightConnector1">
              <a:avLst/>
            </a:prstGeom>
            <a:noFill/>
            <a:ln cap="flat" cmpd="sng" w="9525">
              <a:solidFill>
                <a:schemeClr val="lt1"/>
              </a:solidFill>
              <a:prstDash val="solid"/>
              <a:miter lim="800000"/>
              <a:headEnd len="sm" w="sm" type="none"/>
              <a:tailEnd len="sm" w="sm" type="none"/>
            </a:ln>
          </p:spPr>
        </p:cxnSp>
        <p:cxnSp>
          <p:nvCxnSpPr>
            <p:cNvPr id="263" name="Google Shape;263;p33"/>
            <p:cNvCxnSpPr/>
            <p:nvPr/>
          </p:nvCxnSpPr>
          <p:spPr>
            <a:xfrm>
              <a:off x="3930641" y="6512483"/>
              <a:ext cx="0" cy="250800"/>
            </a:xfrm>
            <a:prstGeom prst="straightConnector1">
              <a:avLst/>
            </a:prstGeom>
            <a:noFill/>
            <a:ln cap="flat" cmpd="sng" w="9525">
              <a:solidFill>
                <a:schemeClr val="lt1"/>
              </a:solidFill>
              <a:prstDash val="solid"/>
              <a:miter lim="800000"/>
              <a:headEnd len="sm" w="sm" type="none"/>
              <a:tailEnd len="sm" w="sm" type="none"/>
            </a:ln>
          </p:spPr>
        </p:cxnSp>
      </p:grpSp>
      <p:sp>
        <p:nvSpPr>
          <p:cNvPr id="264" name="Google Shape;264;p33"/>
          <p:cNvSpPr txBox="1"/>
          <p:nvPr>
            <p:ph idx="12" type="sldNum"/>
          </p:nvPr>
        </p:nvSpPr>
        <p:spPr>
          <a:xfrm>
            <a:off x="8515349" y="4842573"/>
            <a:ext cx="4605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33"/>
          <p:cNvSpPr txBox="1"/>
          <p:nvPr>
            <p:ph idx="1" type="body"/>
          </p:nvPr>
        </p:nvSpPr>
        <p:spPr>
          <a:xfrm>
            <a:off x="699331" y="1823196"/>
            <a:ext cx="3872700" cy="1493700"/>
          </a:xfrm>
          <a:prstGeom prst="rect">
            <a:avLst/>
          </a:prstGeom>
          <a:noFill/>
          <a:ln>
            <a:noFill/>
          </a:ln>
        </p:spPr>
        <p:txBody>
          <a:bodyPr anchorCtr="0" anchor="t" bIns="45700" lIns="0" spcFirstLastPara="1" rIns="0" wrap="square" tIns="45700">
            <a:normAutofit/>
          </a:bodyPr>
          <a:lstStyle>
            <a:lvl1pPr indent="-228600" lvl="0" marL="457200" rtl="0" algn="l">
              <a:lnSpc>
                <a:spcPct val="90000"/>
              </a:lnSpc>
              <a:spcBef>
                <a:spcPts val="1000"/>
              </a:spcBef>
              <a:spcAft>
                <a:spcPts val="0"/>
              </a:spcAft>
              <a:buSzPts val="1800"/>
              <a:buNone/>
              <a:defRPr sz="1800">
                <a:solidFill>
                  <a:schemeClr val="lt1"/>
                </a:solidFill>
                <a:latin typeface="Helvetica Neue"/>
                <a:ea typeface="Helvetica Neue"/>
                <a:cs typeface="Helvetica Neue"/>
                <a:sym typeface="Helvetica Neue"/>
              </a:defRPr>
            </a:lvl1pPr>
            <a:lvl2pPr indent="-228600" lvl="1" marL="914400" rtl="0" algn="l">
              <a:lnSpc>
                <a:spcPct val="90000"/>
              </a:lnSpc>
              <a:spcBef>
                <a:spcPts val="500"/>
              </a:spcBef>
              <a:spcAft>
                <a:spcPts val="0"/>
              </a:spcAft>
              <a:buSzPts val="2000"/>
              <a:buNone/>
              <a:defRPr sz="2000">
                <a:solidFill>
                  <a:srgbClr val="888888"/>
                </a:solidFill>
              </a:defRPr>
            </a:lvl2pPr>
            <a:lvl3pPr indent="-228600" lvl="2" marL="1371600" rtl="0" algn="l">
              <a:lnSpc>
                <a:spcPct val="90000"/>
              </a:lnSpc>
              <a:spcBef>
                <a:spcPts val="500"/>
              </a:spcBef>
              <a:spcAft>
                <a:spcPts val="0"/>
              </a:spcAft>
              <a:buSzPts val="1800"/>
              <a:buNone/>
              <a:defRPr sz="1800">
                <a:solidFill>
                  <a:srgbClr val="888888"/>
                </a:solidFill>
              </a:defRPr>
            </a:lvl3pPr>
            <a:lvl4pPr indent="-228600" lvl="3" marL="1828800" rtl="0" algn="l">
              <a:lnSpc>
                <a:spcPct val="90000"/>
              </a:lnSpc>
              <a:spcBef>
                <a:spcPts val="500"/>
              </a:spcBef>
              <a:spcAft>
                <a:spcPts val="0"/>
              </a:spcAft>
              <a:buSzPts val="1600"/>
              <a:buNone/>
              <a:defRPr sz="1600">
                <a:solidFill>
                  <a:srgbClr val="888888"/>
                </a:solidFill>
              </a:defRPr>
            </a:lvl4pPr>
            <a:lvl5pPr indent="-228600" lvl="4" marL="2286000" rtl="0" algn="l">
              <a:lnSpc>
                <a:spcPct val="90000"/>
              </a:lnSpc>
              <a:spcBef>
                <a:spcPts val="500"/>
              </a:spcBef>
              <a:spcAft>
                <a:spcPts val="0"/>
              </a:spcAft>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Grey Bar" showMasterSp="0">
  <p:cSld name="Title Slide Grey Bar">
    <p:spTree>
      <p:nvGrpSpPr>
        <p:cNvPr id="266" name="Shape 266"/>
        <p:cNvGrpSpPr/>
        <p:nvPr/>
      </p:nvGrpSpPr>
      <p:grpSpPr>
        <a:xfrm>
          <a:off x="0" y="0"/>
          <a:ext cx="0" cy="0"/>
          <a:chOff x="0" y="0"/>
          <a:chExt cx="0" cy="0"/>
        </a:xfrm>
      </p:grpSpPr>
      <p:grpSp>
        <p:nvGrpSpPr>
          <p:cNvPr id="267" name="Google Shape;267;p34"/>
          <p:cNvGrpSpPr/>
          <p:nvPr/>
        </p:nvGrpSpPr>
        <p:grpSpPr>
          <a:xfrm>
            <a:off x="5166360" y="-53340"/>
            <a:ext cx="5773547" cy="4853925"/>
            <a:chOff x="5166787" y="-71120"/>
            <a:chExt cx="5773547" cy="6471900"/>
          </a:xfrm>
        </p:grpSpPr>
        <p:sp>
          <p:nvSpPr>
            <p:cNvPr id="268" name="Google Shape;268;p34"/>
            <p:cNvSpPr/>
            <p:nvPr/>
          </p:nvSpPr>
          <p:spPr>
            <a:xfrm>
              <a:off x="5306906" y="-71120"/>
              <a:ext cx="3840600" cy="64719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pic>
          <p:nvPicPr>
            <p:cNvPr id="269" name="Google Shape;269;p34"/>
            <p:cNvPicPr preferRelativeResize="0"/>
            <p:nvPr/>
          </p:nvPicPr>
          <p:blipFill rotWithShape="1">
            <a:blip r:embed="rId2">
              <a:alphaModFix amt="15000"/>
            </a:blip>
            <a:srcRect b="0" l="0" r="0" t="0"/>
            <a:stretch/>
          </p:blipFill>
          <p:spPr>
            <a:xfrm>
              <a:off x="5166787" y="750290"/>
              <a:ext cx="5773547" cy="5051855"/>
            </a:xfrm>
            <a:prstGeom prst="rect">
              <a:avLst/>
            </a:prstGeom>
            <a:noFill/>
            <a:ln>
              <a:noFill/>
            </a:ln>
          </p:spPr>
        </p:pic>
      </p:grpSp>
      <p:sp>
        <p:nvSpPr>
          <p:cNvPr id="270" name="Google Shape;270;p34"/>
          <p:cNvSpPr txBox="1"/>
          <p:nvPr>
            <p:ph type="title"/>
          </p:nvPr>
        </p:nvSpPr>
        <p:spPr>
          <a:xfrm>
            <a:off x="628650" y="273844"/>
            <a:ext cx="4004700" cy="2283000"/>
          </a:xfrm>
          <a:prstGeom prst="rect">
            <a:avLst/>
          </a:prstGeom>
          <a:noFill/>
          <a:ln>
            <a:noFill/>
          </a:ln>
        </p:spPr>
        <p:txBody>
          <a:bodyPr anchorCtr="0" anchor="b" bIns="45700" lIns="0" spcFirstLastPara="1" rIns="0" wrap="square" tIns="45700">
            <a:normAutofit/>
          </a:bodyPr>
          <a:lstStyle>
            <a:lvl1pPr lvl="0" rtl="0" algn="l">
              <a:lnSpc>
                <a:spcPct val="90000"/>
              </a:lnSpc>
              <a:spcBef>
                <a:spcPts val="0"/>
              </a:spcBef>
              <a:spcAft>
                <a:spcPts val="0"/>
              </a:spcAft>
              <a:buClr>
                <a:schemeClr val="accent1"/>
              </a:buClr>
              <a:buSzPts val="3600"/>
              <a:buFont typeface="Helvetica Neue"/>
              <a:buNone/>
              <a:defRPr sz="3600">
                <a:solidFill>
                  <a:schemeClr val="accent1"/>
                </a:solidFill>
                <a:latin typeface="Helvetica Neue"/>
                <a:ea typeface="Helvetica Neue"/>
                <a:cs typeface="Helvetica Neue"/>
                <a:sym typeface="Helvetica Neu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1" name="Google Shape;271;p34"/>
          <p:cNvSpPr txBox="1"/>
          <p:nvPr>
            <p:ph idx="1" type="body"/>
          </p:nvPr>
        </p:nvSpPr>
        <p:spPr>
          <a:xfrm>
            <a:off x="628650" y="2705816"/>
            <a:ext cx="4004700" cy="1245600"/>
          </a:xfrm>
          <a:prstGeom prst="rect">
            <a:avLst/>
          </a:prstGeom>
          <a:noFill/>
          <a:ln>
            <a:noFill/>
          </a:ln>
        </p:spPr>
        <p:txBody>
          <a:bodyPr anchorCtr="0" anchor="t" bIns="45700" lIns="0" spcFirstLastPara="1" rIns="0" wrap="square" tIns="45700">
            <a:noAutofit/>
          </a:bodyPr>
          <a:lstStyle>
            <a:lvl1pPr indent="-228600" lvl="0" marL="457200" rtl="0" algn="l">
              <a:lnSpc>
                <a:spcPct val="90000"/>
              </a:lnSpc>
              <a:spcBef>
                <a:spcPts val="1000"/>
              </a:spcBef>
              <a:spcAft>
                <a:spcPts val="0"/>
              </a:spcAft>
              <a:buSzPts val="1800"/>
              <a:buNone/>
              <a:defRPr sz="1800">
                <a:solidFill>
                  <a:schemeClr val="dk2"/>
                </a:solidFill>
                <a:latin typeface="Helvetica Neue"/>
                <a:ea typeface="Helvetica Neue"/>
                <a:cs typeface="Helvetica Neue"/>
                <a:sym typeface="Helvetica Neue"/>
              </a:defRPr>
            </a:lvl1pPr>
            <a:lvl2pPr indent="-228600" lvl="1" marL="914400" rtl="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2pPr>
            <a:lvl3pPr indent="-228600" lvl="2" marL="1371600" rtl="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3pPr>
            <a:lvl4pPr indent="-228600" lvl="3" marL="1828800" rtl="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4pPr>
            <a:lvl5pPr indent="-228600" lvl="4" marL="2286000" rtl="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grpSp>
        <p:nvGrpSpPr>
          <p:cNvPr id="272" name="Google Shape;272;p34"/>
          <p:cNvGrpSpPr/>
          <p:nvPr/>
        </p:nvGrpSpPr>
        <p:grpSpPr>
          <a:xfrm>
            <a:off x="0" y="4797349"/>
            <a:ext cx="9144000" cy="353081"/>
            <a:chOff x="0" y="6396465"/>
            <a:chExt cx="9144000" cy="470774"/>
          </a:xfrm>
        </p:grpSpPr>
        <p:sp>
          <p:nvSpPr>
            <p:cNvPr id="273" name="Google Shape;273;p34"/>
            <p:cNvSpPr/>
            <p:nvPr/>
          </p:nvSpPr>
          <p:spPr>
            <a:xfrm>
              <a:off x="0" y="6401039"/>
              <a:ext cx="9144000" cy="466200"/>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Helvetica Neue"/>
                <a:ea typeface="Helvetica Neue"/>
                <a:cs typeface="Helvetica Neue"/>
                <a:sym typeface="Helvetica Neue"/>
              </a:endParaRPr>
            </a:p>
          </p:txBody>
        </p:sp>
        <p:cxnSp>
          <p:nvCxnSpPr>
            <p:cNvPr id="274" name="Google Shape;274;p34"/>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275" name="Google Shape;275;p34"/>
            <p:cNvPicPr preferRelativeResize="0"/>
            <p:nvPr/>
          </p:nvPicPr>
          <p:blipFill rotWithShape="1">
            <a:blip r:embed="rId3">
              <a:alphaModFix/>
            </a:blip>
            <a:srcRect b="0" l="0" r="0" t="0"/>
            <a:stretch/>
          </p:blipFill>
          <p:spPr>
            <a:xfrm>
              <a:off x="496296" y="6409934"/>
              <a:ext cx="2094394" cy="451789"/>
            </a:xfrm>
            <a:prstGeom prst="rect">
              <a:avLst/>
            </a:prstGeom>
            <a:noFill/>
            <a:ln>
              <a:noFill/>
            </a:ln>
          </p:spPr>
        </p:pic>
        <p:pic>
          <p:nvPicPr>
            <p:cNvPr id="276" name="Google Shape;276;p34"/>
            <p:cNvPicPr preferRelativeResize="0"/>
            <p:nvPr/>
          </p:nvPicPr>
          <p:blipFill rotWithShape="1">
            <a:blip r:embed="rId4">
              <a:alphaModFix/>
            </a:blip>
            <a:srcRect b="0" l="0" r="0" t="0"/>
            <a:stretch/>
          </p:blipFill>
          <p:spPr>
            <a:xfrm>
              <a:off x="3903217" y="6398195"/>
              <a:ext cx="2088056" cy="462356"/>
            </a:xfrm>
            <a:prstGeom prst="rect">
              <a:avLst/>
            </a:prstGeom>
            <a:noFill/>
            <a:ln>
              <a:noFill/>
            </a:ln>
          </p:spPr>
        </p:pic>
        <p:pic>
          <p:nvPicPr>
            <p:cNvPr id="277" name="Google Shape;277;p34"/>
            <p:cNvPicPr preferRelativeResize="0"/>
            <p:nvPr/>
          </p:nvPicPr>
          <p:blipFill rotWithShape="1">
            <a:blip r:embed="rId5">
              <a:alphaModFix/>
            </a:blip>
            <a:srcRect b="0" l="0" r="0" t="0"/>
            <a:stretch/>
          </p:blipFill>
          <p:spPr>
            <a:xfrm>
              <a:off x="2555997" y="6413546"/>
              <a:ext cx="2040331" cy="450967"/>
            </a:xfrm>
            <a:prstGeom prst="rect">
              <a:avLst/>
            </a:prstGeom>
            <a:noFill/>
            <a:ln>
              <a:noFill/>
            </a:ln>
          </p:spPr>
        </p:pic>
        <p:cxnSp>
          <p:nvCxnSpPr>
            <p:cNvPr id="278" name="Google Shape;278;p34"/>
            <p:cNvCxnSpPr/>
            <p:nvPr/>
          </p:nvCxnSpPr>
          <p:spPr>
            <a:xfrm>
              <a:off x="2574916" y="6512483"/>
              <a:ext cx="0" cy="250800"/>
            </a:xfrm>
            <a:prstGeom prst="straightConnector1">
              <a:avLst/>
            </a:prstGeom>
            <a:noFill/>
            <a:ln cap="flat" cmpd="sng" w="9525">
              <a:solidFill>
                <a:schemeClr val="lt1"/>
              </a:solidFill>
              <a:prstDash val="solid"/>
              <a:miter lim="800000"/>
              <a:headEnd len="sm" w="sm" type="none"/>
              <a:tailEnd len="sm" w="sm" type="none"/>
            </a:ln>
          </p:spPr>
        </p:cxnSp>
        <p:cxnSp>
          <p:nvCxnSpPr>
            <p:cNvPr id="279" name="Google Shape;279;p34"/>
            <p:cNvCxnSpPr/>
            <p:nvPr/>
          </p:nvCxnSpPr>
          <p:spPr>
            <a:xfrm>
              <a:off x="3930641" y="6512483"/>
              <a:ext cx="0" cy="250800"/>
            </a:xfrm>
            <a:prstGeom prst="straightConnector1">
              <a:avLst/>
            </a:prstGeom>
            <a:noFill/>
            <a:ln cap="flat" cmpd="sng" w="9525">
              <a:solidFill>
                <a:schemeClr val="lt1"/>
              </a:solidFill>
              <a:prstDash val="solid"/>
              <a:miter lim="800000"/>
              <a:headEnd len="sm" w="sm" type="none"/>
              <a:tailEnd len="sm" w="sm" type="none"/>
            </a:ln>
          </p:spPr>
        </p:cxnSp>
      </p:grpSp>
      <p:pic>
        <p:nvPicPr>
          <p:cNvPr id="280" name="Google Shape;280;p34"/>
          <p:cNvPicPr preferRelativeResize="0"/>
          <p:nvPr/>
        </p:nvPicPr>
        <p:blipFill rotWithShape="1">
          <a:blip r:embed="rId2">
            <a:alphaModFix amt="15000"/>
          </a:blip>
          <a:srcRect b="0" l="0" r="0" t="0"/>
          <a:stretch/>
        </p:blipFill>
        <p:spPr>
          <a:xfrm>
            <a:off x="5166787" y="576072"/>
            <a:ext cx="4330161" cy="378889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1" name="Shape 281"/>
        <p:cNvGrpSpPr/>
        <p:nvPr/>
      </p:nvGrpSpPr>
      <p:grpSpPr>
        <a:xfrm>
          <a:off x="0" y="0"/>
          <a:ext cx="0" cy="0"/>
          <a:chOff x="0" y="0"/>
          <a:chExt cx="0" cy="0"/>
        </a:xfrm>
      </p:grpSpPr>
      <p:sp>
        <p:nvSpPr>
          <p:cNvPr id="282" name="Google Shape;282;p35"/>
          <p:cNvSpPr txBox="1"/>
          <p:nvPr>
            <p:ph idx="1" type="body"/>
          </p:nvPr>
        </p:nvSpPr>
        <p:spPr>
          <a:xfrm>
            <a:off x="4629150" y="1369219"/>
            <a:ext cx="3886200" cy="3263400"/>
          </a:xfrm>
          <a:prstGeom prst="rect">
            <a:avLst/>
          </a:prstGeom>
          <a:noFill/>
          <a:ln>
            <a:noFill/>
          </a:ln>
        </p:spPr>
        <p:txBody>
          <a:bodyPr anchorCtr="0" anchor="t" bIns="45700" lIns="0" spcFirstLastPara="1" rIns="0" wrap="square" tIns="45700">
            <a:normAutofit/>
          </a:bodyPr>
          <a:lstStyle>
            <a:lvl1pPr indent="-381000" lvl="0" marL="457200" rtl="0" algn="l">
              <a:lnSpc>
                <a:spcPct val="90000"/>
              </a:lnSpc>
              <a:spcBef>
                <a:spcPts val="1000"/>
              </a:spcBef>
              <a:spcAft>
                <a:spcPts val="0"/>
              </a:spcAft>
              <a:buSzPts val="2400"/>
              <a:buChar char="•"/>
              <a:defRPr sz="2400">
                <a:solidFill>
                  <a:schemeClr val="dk2"/>
                </a:solidFill>
                <a:latin typeface="Helvetica Neue"/>
                <a:ea typeface="Helvetica Neue"/>
                <a:cs typeface="Helvetica Neue"/>
                <a:sym typeface="Helvetica Neue"/>
              </a:defRPr>
            </a:lvl1pPr>
            <a:lvl2pPr indent="-355600" lvl="1" marL="914400" rtl="0" algn="l">
              <a:lnSpc>
                <a:spcPct val="90000"/>
              </a:lnSpc>
              <a:spcBef>
                <a:spcPts val="500"/>
              </a:spcBef>
              <a:spcAft>
                <a:spcPts val="0"/>
              </a:spcAft>
              <a:buSzPts val="2000"/>
              <a:buChar char="•"/>
              <a:defRPr sz="2000">
                <a:solidFill>
                  <a:schemeClr val="dk2"/>
                </a:solidFill>
                <a:latin typeface="Helvetica Neue"/>
                <a:ea typeface="Helvetica Neue"/>
                <a:cs typeface="Helvetica Neue"/>
                <a:sym typeface="Helvetica Neue"/>
              </a:defRPr>
            </a:lvl2pPr>
            <a:lvl3pPr indent="-342900" lvl="2" marL="1371600" rtl="0" algn="l">
              <a:lnSpc>
                <a:spcPct val="90000"/>
              </a:lnSpc>
              <a:spcBef>
                <a:spcPts val="500"/>
              </a:spcBef>
              <a:spcAft>
                <a:spcPts val="0"/>
              </a:spcAft>
              <a:buSzPts val="1800"/>
              <a:buChar char="•"/>
              <a:defRPr sz="1800">
                <a:solidFill>
                  <a:schemeClr val="dk2"/>
                </a:solidFill>
                <a:latin typeface="Helvetica Neue"/>
                <a:ea typeface="Helvetica Neue"/>
                <a:cs typeface="Helvetica Neue"/>
                <a:sym typeface="Helvetica Neue"/>
              </a:defRPr>
            </a:lvl3pPr>
            <a:lvl4pPr indent="-330200" lvl="3" marL="1828800" rtl="0" algn="l">
              <a:lnSpc>
                <a:spcPct val="90000"/>
              </a:lnSpc>
              <a:spcBef>
                <a:spcPts val="500"/>
              </a:spcBef>
              <a:spcAft>
                <a:spcPts val="0"/>
              </a:spcAft>
              <a:buSzPts val="1600"/>
              <a:buChar char="•"/>
              <a:defRPr sz="1600">
                <a:solidFill>
                  <a:schemeClr val="dk2"/>
                </a:solidFill>
                <a:latin typeface="Helvetica Neue"/>
                <a:ea typeface="Helvetica Neue"/>
                <a:cs typeface="Helvetica Neue"/>
                <a:sym typeface="Helvetica Neue"/>
              </a:defRPr>
            </a:lvl4pPr>
            <a:lvl5pPr indent="-317500" lvl="4" marL="2286000" rtl="0" algn="l">
              <a:lnSpc>
                <a:spcPct val="90000"/>
              </a:lnSpc>
              <a:spcBef>
                <a:spcPts val="500"/>
              </a:spcBef>
              <a:spcAft>
                <a:spcPts val="0"/>
              </a:spcAft>
              <a:buSzPts val="1400"/>
              <a:buChar char="•"/>
              <a:defRPr sz="1400">
                <a:solidFill>
                  <a:schemeClr val="dk2"/>
                </a:solidFill>
                <a:latin typeface="Helvetica Neue"/>
                <a:ea typeface="Helvetica Neue"/>
                <a:cs typeface="Helvetica Neue"/>
                <a:sym typeface="Helvetica Neu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83" name="Google Shape;283;p35"/>
          <p:cNvSpPr txBox="1"/>
          <p:nvPr>
            <p:ph idx="12" type="sldNum"/>
          </p:nvPr>
        </p:nvSpPr>
        <p:spPr>
          <a:xfrm>
            <a:off x="8515349" y="4842573"/>
            <a:ext cx="4605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284" name="Google Shape;284;p35"/>
          <p:cNvSpPr txBox="1"/>
          <p:nvPr>
            <p:ph idx="2" type="body"/>
          </p:nvPr>
        </p:nvSpPr>
        <p:spPr>
          <a:xfrm>
            <a:off x="628650" y="1369219"/>
            <a:ext cx="3886200" cy="3263400"/>
          </a:xfrm>
          <a:prstGeom prst="rect">
            <a:avLst/>
          </a:prstGeom>
          <a:noFill/>
          <a:ln>
            <a:noFill/>
          </a:ln>
        </p:spPr>
        <p:txBody>
          <a:bodyPr anchorCtr="0" anchor="t" bIns="45700" lIns="0" spcFirstLastPara="1" rIns="0" wrap="square" tIns="45700">
            <a:normAutofit/>
          </a:bodyPr>
          <a:lstStyle>
            <a:lvl1pPr indent="-381000" lvl="0" marL="457200" rtl="0" algn="l">
              <a:lnSpc>
                <a:spcPct val="90000"/>
              </a:lnSpc>
              <a:spcBef>
                <a:spcPts val="1000"/>
              </a:spcBef>
              <a:spcAft>
                <a:spcPts val="0"/>
              </a:spcAft>
              <a:buSzPts val="2400"/>
              <a:buChar char="•"/>
              <a:defRPr sz="2400">
                <a:solidFill>
                  <a:schemeClr val="dk2"/>
                </a:solidFill>
                <a:latin typeface="Helvetica Neue"/>
                <a:ea typeface="Helvetica Neue"/>
                <a:cs typeface="Helvetica Neue"/>
                <a:sym typeface="Helvetica Neue"/>
              </a:defRPr>
            </a:lvl1pPr>
            <a:lvl2pPr indent="-355600" lvl="1" marL="914400" rtl="0" algn="l">
              <a:lnSpc>
                <a:spcPct val="90000"/>
              </a:lnSpc>
              <a:spcBef>
                <a:spcPts val="500"/>
              </a:spcBef>
              <a:spcAft>
                <a:spcPts val="0"/>
              </a:spcAft>
              <a:buSzPts val="2000"/>
              <a:buChar char="•"/>
              <a:defRPr sz="2000">
                <a:solidFill>
                  <a:schemeClr val="dk2"/>
                </a:solidFill>
                <a:latin typeface="Helvetica Neue"/>
                <a:ea typeface="Helvetica Neue"/>
                <a:cs typeface="Helvetica Neue"/>
                <a:sym typeface="Helvetica Neue"/>
              </a:defRPr>
            </a:lvl2pPr>
            <a:lvl3pPr indent="-342900" lvl="2" marL="1371600" rtl="0" algn="l">
              <a:lnSpc>
                <a:spcPct val="90000"/>
              </a:lnSpc>
              <a:spcBef>
                <a:spcPts val="500"/>
              </a:spcBef>
              <a:spcAft>
                <a:spcPts val="0"/>
              </a:spcAft>
              <a:buSzPts val="1800"/>
              <a:buChar char="•"/>
              <a:defRPr sz="1800">
                <a:solidFill>
                  <a:schemeClr val="dk2"/>
                </a:solidFill>
                <a:latin typeface="Helvetica Neue"/>
                <a:ea typeface="Helvetica Neue"/>
                <a:cs typeface="Helvetica Neue"/>
                <a:sym typeface="Helvetica Neue"/>
              </a:defRPr>
            </a:lvl3pPr>
            <a:lvl4pPr indent="-330200" lvl="3" marL="1828800" rtl="0" algn="l">
              <a:lnSpc>
                <a:spcPct val="90000"/>
              </a:lnSpc>
              <a:spcBef>
                <a:spcPts val="500"/>
              </a:spcBef>
              <a:spcAft>
                <a:spcPts val="0"/>
              </a:spcAft>
              <a:buSzPts val="1600"/>
              <a:buChar char="•"/>
              <a:defRPr sz="1600">
                <a:solidFill>
                  <a:schemeClr val="dk2"/>
                </a:solidFill>
                <a:latin typeface="Helvetica Neue"/>
                <a:ea typeface="Helvetica Neue"/>
                <a:cs typeface="Helvetica Neue"/>
                <a:sym typeface="Helvetica Neue"/>
              </a:defRPr>
            </a:lvl4pPr>
            <a:lvl5pPr indent="-317500" lvl="4" marL="2286000" rtl="0" algn="l">
              <a:lnSpc>
                <a:spcPct val="90000"/>
              </a:lnSpc>
              <a:spcBef>
                <a:spcPts val="500"/>
              </a:spcBef>
              <a:spcAft>
                <a:spcPts val="0"/>
              </a:spcAft>
              <a:buSzPts val="1400"/>
              <a:buChar char="•"/>
              <a:defRPr sz="1400">
                <a:solidFill>
                  <a:schemeClr val="dk2"/>
                </a:solidFill>
                <a:latin typeface="Helvetica Neue"/>
                <a:ea typeface="Helvetica Neue"/>
                <a:cs typeface="Helvetica Neue"/>
                <a:sym typeface="Helvetica Neu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85" name="Google Shape;285;p35"/>
          <p:cNvSpPr txBox="1"/>
          <p:nvPr>
            <p:ph type="title"/>
          </p:nvPr>
        </p:nvSpPr>
        <p:spPr>
          <a:xfrm>
            <a:off x="628650" y="4858"/>
            <a:ext cx="7886700" cy="994200"/>
          </a:xfrm>
          <a:prstGeom prst="rect">
            <a:avLst/>
          </a:prstGeom>
          <a:noFill/>
          <a:ln>
            <a:noFill/>
          </a:ln>
        </p:spPr>
        <p:txBody>
          <a:bodyPr anchorCtr="0" anchor="ctr" bIns="45700" lIns="0" spcFirstLastPara="1" rIns="0" wrap="square" tIns="45700">
            <a:normAutofit/>
          </a:bodyPr>
          <a:lstStyle>
            <a:lvl1pPr lvl="0" rtl="0" algn="l">
              <a:lnSpc>
                <a:spcPct val="90000"/>
              </a:lnSpc>
              <a:spcBef>
                <a:spcPts val="0"/>
              </a:spcBef>
              <a:spcAft>
                <a:spcPts val="0"/>
              </a:spcAft>
              <a:buClr>
                <a:schemeClr val="accent1"/>
              </a:buClr>
              <a:buSzPts val="3600"/>
              <a:buFont typeface="Helvetica Neue"/>
              <a:buNone/>
              <a:defRPr sz="3600">
                <a:solidFill>
                  <a:schemeClr val="accent1"/>
                </a:solidFill>
                <a:latin typeface="Helvetica Neue"/>
                <a:ea typeface="Helvetica Neue"/>
                <a:cs typeface="Helvetica Neue"/>
                <a:sym typeface="Helvetica Neu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6" name="Shape 286"/>
        <p:cNvGrpSpPr/>
        <p:nvPr/>
      </p:nvGrpSpPr>
      <p:grpSpPr>
        <a:xfrm>
          <a:off x="0" y="0"/>
          <a:ext cx="0" cy="0"/>
          <a:chOff x="0" y="0"/>
          <a:chExt cx="0" cy="0"/>
        </a:xfrm>
      </p:grpSpPr>
      <p:sp>
        <p:nvSpPr>
          <p:cNvPr id="287" name="Google Shape;287;p36"/>
          <p:cNvSpPr txBox="1"/>
          <p:nvPr>
            <p:ph idx="12" type="sldNum"/>
          </p:nvPr>
        </p:nvSpPr>
        <p:spPr>
          <a:xfrm>
            <a:off x="8515349" y="4842573"/>
            <a:ext cx="4605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8" name="Shape 288"/>
        <p:cNvGrpSpPr/>
        <p:nvPr/>
      </p:nvGrpSpPr>
      <p:grpSpPr>
        <a:xfrm>
          <a:off x="0" y="0"/>
          <a:ext cx="0" cy="0"/>
          <a:chOff x="0" y="0"/>
          <a:chExt cx="0" cy="0"/>
        </a:xfrm>
      </p:grpSpPr>
      <p:sp>
        <p:nvSpPr>
          <p:cNvPr id="289" name="Google Shape;289;p37"/>
          <p:cNvSpPr txBox="1"/>
          <p:nvPr>
            <p:ph type="ctrTitle"/>
          </p:nvPr>
        </p:nvSpPr>
        <p:spPr>
          <a:xfrm>
            <a:off x="685800" y="1597838"/>
            <a:ext cx="7772400" cy="11025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0" name="Google Shape;290;p37"/>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640"/>
              </a:spcBef>
              <a:spcAft>
                <a:spcPts val="0"/>
              </a:spcAft>
              <a:buClr>
                <a:srgbClr val="888888"/>
              </a:buClr>
              <a:buSzPts val="3200"/>
              <a:buNone/>
              <a:defRPr>
                <a:solidFill>
                  <a:srgbClr val="888888"/>
                </a:solidFill>
              </a:defRPr>
            </a:lvl1pPr>
            <a:lvl2pPr lvl="1" rtl="0" algn="ctr">
              <a:lnSpc>
                <a:spcPct val="90000"/>
              </a:lnSpc>
              <a:spcBef>
                <a:spcPts val="560"/>
              </a:spcBef>
              <a:spcAft>
                <a:spcPts val="0"/>
              </a:spcAft>
              <a:buClr>
                <a:srgbClr val="888888"/>
              </a:buClr>
              <a:buSzPts val="2800"/>
              <a:buNone/>
              <a:defRPr>
                <a:solidFill>
                  <a:srgbClr val="888888"/>
                </a:solidFill>
              </a:defRPr>
            </a:lvl2pPr>
            <a:lvl3pPr lvl="2" rtl="0" algn="ctr">
              <a:lnSpc>
                <a:spcPct val="90000"/>
              </a:lnSpc>
              <a:spcBef>
                <a:spcPts val="480"/>
              </a:spcBef>
              <a:spcAft>
                <a:spcPts val="0"/>
              </a:spcAft>
              <a:buClr>
                <a:srgbClr val="888888"/>
              </a:buClr>
              <a:buSzPts val="2400"/>
              <a:buNone/>
              <a:defRPr>
                <a:solidFill>
                  <a:srgbClr val="888888"/>
                </a:solidFill>
              </a:defRPr>
            </a:lvl3pPr>
            <a:lvl4pPr lvl="3" rtl="0" algn="ctr">
              <a:lnSpc>
                <a:spcPct val="90000"/>
              </a:lnSpc>
              <a:spcBef>
                <a:spcPts val="400"/>
              </a:spcBef>
              <a:spcAft>
                <a:spcPts val="0"/>
              </a:spcAft>
              <a:buClr>
                <a:srgbClr val="888888"/>
              </a:buClr>
              <a:buSzPts val="2000"/>
              <a:buNone/>
              <a:defRPr>
                <a:solidFill>
                  <a:srgbClr val="888888"/>
                </a:solidFill>
              </a:defRPr>
            </a:lvl4pPr>
            <a:lvl5pPr lvl="4" rtl="0" algn="ctr">
              <a:lnSpc>
                <a:spcPct val="90000"/>
              </a:lnSpc>
              <a:spcBef>
                <a:spcPts val="400"/>
              </a:spcBef>
              <a:spcAft>
                <a:spcPts val="0"/>
              </a:spcAft>
              <a:buClr>
                <a:srgbClr val="888888"/>
              </a:buClr>
              <a:buSzPts val="2000"/>
              <a:buNone/>
              <a:defRPr>
                <a:solidFill>
                  <a:srgbClr val="888888"/>
                </a:solidFill>
              </a:defRPr>
            </a:lvl5pPr>
            <a:lvl6pPr lvl="5" rtl="0" algn="ctr">
              <a:lnSpc>
                <a:spcPct val="90000"/>
              </a:lnSpc>
              <a:spcBef>
                <a:spcPts val="400"/>
              </a:spcBef>
              <a:spcAft>
                <a:spcPts val="0"/>
              </a:spcAft>
              <a:buClr>
                <a:srgbClr val="888888"/>
              </a:buClr>
              <a:buSzPts val="2000"/>
              <a:buNone/>
              <a:defRPr>
                <a:solidFill>
                  <a:srgbClr val="888888"/>
                </a:solidFill>
              </a:defRPr>
            </a:lvl6pPr>
            <a:lvl7pPr lvl="6" rtl="0" algn="ctr">
              <a:lnSpc>
                <a:spcPct val="90000"/>
              </a:lnSpc>
              <a:spcBef>
                <a:spcPts val="400"/>
              </a:spcBef>
              <a:spcAft>
                <a:spcPts val="0"/>
              </a:spcAft>
              <a:buClr>
                <a:srgbClr val="888888"/>
              </a:buClr>
              <a:buSzPts val="2000"/>
              <a:buNone/>
              <a:defRPr>
                <a:solidFill>
                  <a:srgbClr val="888888"/>
                </a:solidFill>
              </a:defRPr>
            </a:lvl7pPr>
            <a:lvl8pPr lvl="7" rtl="0" algn="ctr">
              <a:lnSpc>
                <a:spcPct val="90000"/>
              </a:lnSpc>
              <a:spcBef>
                <a:spcPts val="400"/>
              </a:spcBef>
              <a:spcAft>
                <a:spcPts val="0"/>
              </a:spcAft>
              <a:buClr>
                <a:srgbClr val="888888"/>
              </a:buClr>
              <a:buSzPts val="2000"/>
              <a:buNone/>
              <a:defRPr>
                <a:solidFill>
                  <a:srgbClr val="888888"/>
                </a:solidFill>
              </a:defRPr>
            </a:lvl8pPr>
            <a:lvl9pPr lvl="8" rtl="0" algn="ctr">
              <a:lnSpc>
                <a:spcPct val="90000"/>
              </a:lnSpc>
              <a:spcBef>
                <a:spcPts val="400"/>
              </a:spcBef>
              <a:spcAft>
                <a:spcPts val="0"/>
              </a:spcAft>
              <a:buClr>
                <a:srgbClr val="888888"/>
              </a:buClr>
              <a:buSzPts val="2000"/>
              <a:buNone/>
              <a:defRPr>
                <a:solidFill>
                  <a:srgbClr val="888888"/>
                </a:solidFill>
              </a:defRPr>
            </a:lvl9pPr>
          </a:lstStyle>
          <a:p/>
        </p:txBody>
      </p:sp>
      <p:cxnSp>
        <p:nvCxnSpPr>
          <p:cNvPr id="291" name="Google Shape;291;p37"/>
          <p:cNvCxnSpPr/>
          <p:nvPr/>
        </p:nvCxnSpPr>
        <p:spPr>
          <a:xfrm>
            <a:off x="0" y="688971"/>
            <a:ext cx="3360300" cy="0"/>
          </a:xfrm>
          <a:prstGeom prst="straightConnector1">
            <a:avLst/>
          </a:prstGeom>
          <a:noFill/>
          <a:ln cap="flat" cmpd="sng" w="69850">
            <a:solidFill>
              <a:srgbClr val="800000"/>
            </a:solidFill>
            <a:prstDash val="solid"/>
            <a:round/>
            <a:headEnd len="sm" w="sm" type="none"/>
            <a:tailEnd len="sm" w="sm" type="none"/>
          </a:ln>
        </p:spPr>
      </p:cxnSp>
      <p:cxnSp>
        <p:nvCxnSpPr>
          <p:cNvPr id="292" name="Google Shape;292;p37"/>
          <p:cNvCxnSpPr/>
          <p:nvPr/>
        </p:nvCxnSpPr>
        <p:spPr>
          <a:xfrm>
            <a:off x="3360420" y="688971"/>
            <a:ext cx="2235600" cy="0"/>
          </a:xfrm>
          <a:prstGeom prst="straightConnector1">
            <a:avLst/>
          </a:prstGeom>
          <a:noFill/>
          <a:ln cap="flat" cmpd="sng" w="69850">
            <a:solidFill>
              <a:srgbClr val="7F7F7F"/>
            </a:solidFill>
            <a:prstDash val="solid"/>
            <a:round/>
            <a:headEnd len="sm" w="sm" type="none"/>
            <a:tailEnd len="sm" w="sm" type="none"/>
          </a:ln>
        </p:spPr>
      </p:cxnSp>
      <p:cxnSp>
        <p:nvCxnSpPr>
          <p:cNvPr id="293" name="Google Shape;293;p37"/>
          <p:cNvCxnSpPr/>
          <p:nvPr/>
        </p:nvCxnSpPr>
        <p:spPr>
          <a:xfrm>
            <a:off x="5596128" y="689950"/>
            <a:ext cx="1291500" cy="2400"/>
          </a:xfrm>
          <a:prstGeom prst="straightConnector1">
            <a:avLst/>
          </a:prstGeom>
          <a:noFill/>
          <a:ln cap="flat" cmpd="sng" w="69850">
            <a:solidFill>
              <a:srgbClr val="BFBFBF"/>
            </a:solidFill>
            <a:prstDash val="solid"/>
            <a:round/>
            <a:headEnd len="sm" w="sm" type="none"/>
            <a:tailEnd len="sm" w="sm" type="none"/>
          </a:ln>
        </p:spPr>
      </p:cxnSp>
      <p:cxnSp>
        <p:nvCxnSpPr>
          <p:cNvPr id="294" name="Google Shape;294;p37"/>
          <p:cNvCxnSpPr/>
          <p:nvPr/>
        </p:nvCxnSpPr>
        <p:spPr>
          <a:xfrm>
            <a:off x="6881368" y="688971"/>
            <a:ext cx="944100" cy="6000"/>
          </a:xfrm>
          <a:prstGeom prst="straightConnector1">
            <a:avLst/>
          </a:prstGeom>
          <a:noFill/>
          <a:ln cap="flat" cmpd="sng" w="69850">
            <a:solidFill>
              <a:srgbClr val="FFC000"/>
            </a:solidFill>
            <a:prstDash val="solid"/>
            <a:round/>
            <a:headEnd len="sm" w="sm" type="none"/>
            <a:tailEnd len="sm" w="sm"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5" name="Shape 295"/>
        <p:cNvGrpSpPr/>
        <p:nvPr/>
      </p:nvGrpSpPr>
      <p:grpSpPr>
        <a:xfrm>
          <a:off x="0" y="0"/>
          <a:ext cx="0" cy="0"/>
          <a:chOff x="0" y="0"/>
          <a:chExt cx="0" cy="0"/>
        </a:xfrm>
      </p:grpSpPr>
      <p:sp>
        <p:nvSpPr>
          <p:cNvPr id="296" name="Google Shape;296;p38"/>
          <p:cNvSpPr txBox="1"/>
          <p:nvPr>
            <p:ph type="title"/>
          </p:nvPr>
        </p:nvSpPr>
        <p:spPr>
          <a:xfrm>
            <a:off x="167878" y="1212622"/>
            <a:ext cx="8229600" cy="8574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7" name="Google Shape;297;p38"/>
          <p:cNvSpPr txBox="1"/>
          <p:nvPr>
            <p:ph idx="1" type="body"/>
          </p:nvPr>
        </p:nvSpPr>
        <p:spPr>
          <a:xfrm>
            <a:off x="457200" y="1461054"/>
            <a:ext cx="8229600" cy="31335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360"/>
              </a:spcBef>
              <a:spcAft>
                <a:spcPts val="0"/>
              </a:spcAft>
              <a:buClr>
                <a:schemeClr val="dk1"/>
              </a:buClr>
              <a:buSzPts val="1800"/>
              <a:buChar char="•"/>
              <a:defRPr/>
            </a:lvl1pPr>
            <a:lvl2pPr indent="-342900" lvl="1" marL="914400" rtl="0" algn="l">
              <a:lnSpc>
                <a:spcPct val="90000"/>
              </a:lnSpc>
              <a:spcBef>
                <a:spcPts val="360"/>
              </a:spcBef>
              <a:spcAft>
                <a:spcPts val="0"/>
              </a:spcAft>
              <a:buClr>
                <a:schemeClr val="dk1"/>
              </a:buClr>
              <a:buSzPts val="1800"/>
              <a:buChar char="•"/>
              <a:defRPr/>
            </a:lvl2pPr>
            <a:lvl3pPr indent="-342900" lvl="2" marL="1371600" rtl="0" algn="l">
              <a:lnSpc>
                <a:spcPct val="90000"/>
              </a:lnSpc>
              <a:spcBef>
                <a:spcPts val="360"/>
              </a:spcBef>
              <a:spcAft>
                <a:spcPts val="0"/>
              </a:spcAft>
              <a:buClr>
                <a:schemeClr val="dk1"/>
              </a:buClr>
              <a:buSzPts val="1800"/>
              <a:buChar char="•"/>
              <a:defRPr/>
            </a:lvl3pPr>
            <a:lvl4pPr indent="-342900" lvl="3" marL="1828800" rtl="0" algn="l">
              <a:lnSpc>
                <a:spcPct val="90000"/>
              </a:lnSpc>
              <a:spcBef>
                <a:spcPts val="360"/>
              </a:spcBef>
              <a:spcAft>
                <a:spcPts val="0"/>
              </a:spcAft>
              <a:buClr>
                <a:schemeClr val="dk1"/>
              </a:buClr>
              <a:buSzPts val="1800"/>
              <a:buChar char="•"/>
              <a:defRPr/>
            </a:lvl4pPr>
            <a:lvl5pPr indent="-342900" lvl="4" marL="2286000" rtl="0" algn="l">
              <a:lnSpc>
                <a:spcPct val="90000"/>
              </a:lnSpc>
              <a:spcBef>
                <a:spcPts val="360"/>
              </a:spcBef>
              <a:spcAft>
                <a:spcPts val="0"/>
              </a:spcAft>
              <a:buClr>
                <a:schemeClr val="dk1"/>
              </a:buClr>
              <a:buSzPts val="1800"/>
              <a:buChar char="•"/>
              <a:defRPr/>
            </a:lvl5pPr>
            <a:lvl6pPr indent="-342900" lvl="5" marL="2743200" rtl="0" algn="l">
              <a:lnSpc>
                <a:spcPct val="90000"/>
              </a:lnSpc>
              <a:spcBef>
                <a:spcPts val="360"/>
              </a:spcBef>
              <a:spcAft>
                <a:spcPts val="0"/>
              </a:spcAft>
              <a:buClr>
                <a:schemeClr val="dk1"/>
              </a:buClr>
              <a:buSzPts val="1800"/>
              <a:buChar char="•"/>
              <a:defRPr/>
            </a:lvl6pPr>
            <a:lvl7pPr indent="-342900" lvl="6" marL="3200400" rtl="0" algn="l">
              <a:lnSpc>
                <a:spcPct val="90000"/>
              </a:lnSpc>
              <a:spcBef>
                <a:spcPts val="360"/>
              </a:spcBef>
              <a:spcAft>
                <a:spcPts val="0"/>
              </a:spcAft>
              <a:buClr>
                <a:schemeClr val="dk1"/>
              </a:buClr>
              <a:buSzPts val="1800"/>
              <a:buChar char="•"/>
              <a:defRPr/>
            </a:lvl7pPr>
            <a:lvl8pPr indent="-342900" lvl="7" marL="3657600" rtl="0" algn="l">
              <a:lnSpc>
                <a:spcPct val="90000"/>
              </a:lnSpc>
              <a:spcBef>
                <a:spcPts val="360"/>
              </a:spcBef>
              <a:spcAft>
                <a:spcPts val="0"/>
              </a:spcAft>
              <a:buClr>
                <a:schemeClr val="dk1"/>
              </a:buClr>
              <a:buSzPts val="1800"/>
              <a:buChar char="•"/>
              <a:defRPr/>
            </a:lvl8pPr>
            <a:lvl9pPr indent="-342900" lvl="8" marL="4114800" rtl="0" algn="l">
              <a:lnSpc>
                <a:spcPct val="90000"/>
              </a:lnSpc>
              <a:spcBef>
                <a:spcPts val="360"/>
              </a:spcBef>
              <a:spcAft>
                <a:spcPts val="0"/>
              </a:spcAft>
              <a:buClr>
                <a:schemeClr val="dk1"/>
              </a:buClr>
              <a:buSzPts val="1800"/>
              <a:buChar char="•"/>
              <a:defRPr/>
            </a:lvl9pPr>
          </a:lstStyle>
          <a:p/>
        </p:txBody>
      </p:sp>
      <p:pic>
        <p:nvPicPr>
          <p:cNvPr id="298" name="Google Shape;298;p38"/>
          <p:cNvPicPr preferRelativeResize="0"/>
          <p:nvPr/>
        </p:nvPicPr>
        <p:blipFill rotWithShape="1">
          <a:blip r:embed="rId2">
            <a:alphaModFix/>
          </a:blip>
          <a:srcRect b="0" l="0" r="0" t="0"/>
          <a:stretch/>
        </p:blipFill>
        <p:spPr>
          <a:xfrm>
            <a:off x="2667000" y="2362200"/>
            <a:ext cx="2857500" cy="307182"/>
          </a:xfrm>
          <a:prstGeom prst="rect">
            <a:avLst/>
          </a:prstGeom>
          <a:noFill/>
          <a:ln>
            <a:noFill/>
          </a:ln>
        </p:spPr>
      </p:pic>
      <p:cxnSp>
        <p:nvCxnSpPr>
          <p:cNvPr id="299" name="Google Shape;299;p38"/>
          <p:cNvCxnSpPr/>
          <p:nvPr/>
        </p:nvCxnSpPr>
        <p:spPr>
          <a:xfrm>
            <a:off x="0" y="770960"/>
            <a:ext cx="3360300" cy="0"/>
          </a:xfrm>
          <a:prstGeom prst="straightConnector1">
            <a:avLst/>
          </a:prstGeom>
          <a:noFill/>
          <a:ln cap="flat" cmpd="sng" w="69850">
            <a:solidFill>
              <a:srgbClr val="800000"/>
            </a:solidFill>
            <a:prstDash val="solid"/>
            <a:round/>
            <a:headEnd len="sm" w="sm" type="none"/>
            <a:tailEnd len="sm" w="sm" type="none"/>
          </a:ln>
        </p:spPr>
      </p:cxnSp>
      <p:cxnSp>
        <p:nvCxnSpPr>
          <p:cNvPr id="300" name="Google Shape;300;p38"/>
          <p:cNvCxnSpPr/>
          <p:nvPr/>
        </p:nvCxnSpPr>
        <p:spPr>
          <a:xfrm>
            <a:off x="3360420" y="770960"/>
            <a:ext cx="2235600" cy="0"/>
          </a:xfrm>
          <a:prstGeom prst="straightConnector1">
            <a:avLst/>
          </a:prstGeom>
          <a:noFill/>
          <a:ln cap="flat" cmpd="sng" w="69850">
            <a:solidFill>
              <a:srgbClr val="7F7F7F"/>
            </a:solidFill>
            <a:prstDash val="solid"/>
            <a:round/>
            <a:headEnd len="sm" w="sm" type="none"/>
            <a:tailEnd len="sm" w="sm" type="none"/>
          </a:ln>
        </p:spPr>
      </p:cxnSp>
      <p:cxnSp>
        <p:nvCxnSpPr>
          <p:cNvPr id="301" name="Google Shape;301;p38"/>
          <p:cNvCxnSpPr/>
          <p:nvPr/>
        </p:nvCxnSpPr>
        <p:spPr>
          <a:xfrm>
            <a:off x="5596128" y="770960"/>
            <a:ext cx="1291500" cy="3000"/>
          </a:xfrm>
          <a:prstGeom prst="straightConnector1">
            <a:avLst/>
          </a:prstGeom>
          <a:noFill/>
          <a:ln cap="flat" cmpd="sng" w="69850">
            <a:solidFill>
              <a:srgbClr val="BFBFBF"/>
            </a:solidFill>
            <a:prstDash val="solid"/>
            <a:round/>
            <a:headEnd len="sm" w="sm" type="none"/>
            <a:tailEnd len="sm" w="sm" type="none"/>
          </a:ln>
        </p:spPr>
      </p:cxnSp>
      <p:cxnSp>
        <p:nvCxnSpPr>
          <p:cNvPr id="302" name="Google Shape;302;p38"/>
          <p:cNvCxnSpPr/>
          <p:nvPr/>
        </p:nvCxnSpPr>
        <p:spPr>
          <a:xfrm>
            <a:off x="6883562" y="770960"/>
            <a:ext cx="944100" cy="6000"/>
          </a:xfrm>
          <a:prstGeom prst="straightConnector1">
            <a:avLst/>
          </a:prstGeom>
          <a:noFill/>
          <a:ln cap="flat" cmpd="sng" w="69850">
            <a:solidFill>
              <a:srgbClr val="FFC000"/>
            </a:solidFill>
            <a:prstDash val="solid"/>
            <a:round/>
            <a:headEnd len="sm" w="sm" type="none"/>
            <a:tailEnd len="sm" w="sm" type="none"/>
          </a:ln>
        </p:spPr>
      </p:cxnSp>
      <p:sp>
        <p:nvSpPr>
          <p:cNvPr id="303" name="Google Shape;303;p38"/>
          <p:cNvSpPr txBox="1"/>
          <p:nvPr/>
        </p:nvSpPr>
        <p:spPr>
          <a:xfrm>
            <a:off x="8456158" y="4743452"/>
            <a:ext cx="441000" cy="27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 sz="1800" u="none" cap="none" strike="noStrike">
                <a:solidFill>
                  <a:schemeClr val="lt1"/>
                </a:solidFill>
                <a:latin typeface="Calibri"/>
                <a:ea typeface="Calibri"/>
                <a:cs typeface="Calibri"/>
                <a:sym typeface="Calibri"/>
              </a:rPr>
              <a:t>‹#›</a:t>
            </a:fld>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4" name="Shape 304"/>
        <p:cNvGrpSpPr/>
        <p:nvPr/>
      </p:nvGrpSpPr>
      <p:grpSpPr>
        <a:xfrm>
          <a:off x="0" y="0"/>
          <a:ext cx="0" cy="0"/>
          <a:chOff x="0" y="0"/>
          <a:chExt cx="0" cy="0"/>
        </a:xfrm>
      </p:grpSpPr>
      <p:sp>
        <p:nvSpPr>
          <p:cNvPr id="305" name="Google Shape;305;p39"/>
          <p:cNvSpPr txBox="1"/>
          <p:nvPr>
            <p:ph type="title"/>
          </p:nvPr>
        </p:nvSpPr>
        <p:spPr>
          <a:xfrm>
            <a:off x="722313" y="3305194"/>
            <a:ext cx="7772400" cy="10215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0"/>
              </a:spcBef>
              <a:spcAft>
                <a:spcPts val="0"/>
              </a:spcAft>
              <a:buClr>
                <a:schemeClr val="dk1"/>
              </a:buClr>
              <a:buSzPts val="4000"/>
              <a:buFont typeface="Helvetica Neue"/>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6" name="Google Shape;306;p39"/>
          <p:cNvSpPr txBox="1"/>
          <p:nvPr>
            <p:ph idx="1" type="body"/>
          </p:nvPr>
        </p:nvSpPr>
        <p:spPr>
          <a:xfrm>
            <a:off x="722313" y="2180035"/>
            <a:ext cx="7772400" cy="11253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400"/>
              </a:spcBef>
              <a:spcAft>
                <a:spcPts val="0"/>
              </a:spcAft>
              <a:buClr>
                <a:srgbClr val="888888"/>
              </a:buClr>
              <a:buSzPts val="2000"/>
              <a:buNone/>
              <a:defRPr sz="2000">
                <a:solidFill>
                  <a:srgbClr val="888888"/>
                </a:solidFill>
              </a:defRPr>
            </a:lvl1pPr>
            <a:lvl2pPr indent="-228600" lvl="1" marL="914400" rtl="0" algn="l">
              <a:lnSpc>
                <a:spcPct val="90000"/>
              </a:lnSpc>
              <a:spcBef>
                <a:spcPts val="360"/>
              </a:spcBef>
              <a:spcAft>
                <a:spcPts val="0"/>
              </a:spcAft>
              <a:buClr>
                <a:srgbClr val="888888"/>
              </a:buClr>
              <a:buSzPts val="1800"/>
              <a:buNone/>
              <a:defRPr sz="1800">
                <a:solidFill>
                  <a:srgbClr val="888888"/>
                </a:solidFill>
              </a:defRPr>
            </a:lvl2pPr>
            <a:lvl3pPr indent="-228600" lvl="2" marL="1371600" rtl="0" algn="l">
              <a:lnSpc>
                <a:spcPct val="90000"/>
              </a:lnSpc>
              <a:spcBef>
                <a:spcPts val="320"/>
              </a:spcBef>
              <a:spcAft>
                <a:spcPts val="0"/>
              </a:spcAft>
              <a:buClr>
                <a:srgbClr val="888888"/>
              </a:buClr>
              <a:buSzPts val="1600"/>
              <a:buNone/>
              <a:defRPr sz="1600">
                <a:solidFill>
                  <a:srgbClr val="888888"/>
                </a:solidFill>
              </a:defRPr>
            </a:lvl3pPr>
            <a:lvl4pPr indent="-228600" lvl="3" marL="1828800" rtl="0" algn="l">
              <a:lnSpc>
                <a:spcPct val="90000"/>
              </a:lnSpc>
              <a:spcBef>
                <a:spcPts val="280"/>
              </a:spcBef>
              <a:spcAft>
                <a:spcPts val="0"/>
              </a:spcAft>
              <a:buClr>
                <a:srgbClr val="888888"/>
              </a:buClr>
              <a:buSzPts val="1400"/>
              <a:buNone/>
              <a:defRPr sz="1400">
                <a:solidFill>
                  <a:srgbClr val="888888"/>
                </a:solidFill>
              </a:defRPr>
            </a:lvl4pPr>
            <a:lvl5pPr indent="-228600" lvl="4" marL="2286000" rtl="0" algn="l">
              <a:lnSpc>
                <a:spcPct val="90000"/>
              </a:lnSpc>
              <a:spcBef>
                <a:spcPts val="280"/>
              </a:spcBef>
              <a:spcAft>
                <a:spcPts val="0"/>
              </a:spcAft>
              <a:buClr>
                <a:srgbClr val="888888"/>
              </a:buClr>
              <a:buSzPts val="1400"/>
              <a:buNone/>
              <a:defRPr sz="1400">
                <a:solidFill>
                  <a:srgbClr val="888888"/>
                </a:solidFill>
              </a:defRPr>
            </a:lvl5pPr>
            <a:lvl6pPr indent="-228600" lvl="5" marL="2743200" rtl="0" algn="l">
              <a:lnSpc>
                <a:spcPct val="90000"/>
              </a:lnSpc>
              <a:spcBef>
                <a:spcPts val="280"/>
              </a:spcBef>
              <a:spcAft>
                <a:spcPts val="0"/>
              </a:spcAft>
              <a:buClr>
                <a:srgbClr val="888888"/>
              </a:buClr>
              <a:buSzPts val="1400"/>
              <a:buNone/>
              <a:defRPr sz="1400">
                <a:solidFill>
                  <a:srgbClr val="888888"/>
                </a:solidFill>
              </a:defRPr>
            </a:lvl6pPr>
            <a:lvl7pPr indent="-228600" lvl="6" marL="3200400" rtl="0" algn="l">
              <a:lnSpc>
                <a:spcPct val="90000"/>
              </a:lnSpc>
              <a:spcBef>
                <a:spcPts val="280"/>
              </a:spcBef>
              <a:spcAft>
                <a:spcPts val="0"/>
              </a:spcAft>
              <a:buClr>
                <a:srgbClr val="888888"/>
              </a:buClr>
              <a:buSzPts val="1400"/>
              <a:buNone/>
              <a:defRPr sz="1400">
                <a:solidFill>
                  <a:srgbClr val="888888"/>
                </a:solidFill>
              </a:defRPr>
            </a:lvl7pPr>
            <a:lvl8pPr indent="-228600" lvl="7" marL="3657600" rtl="0" algn="l">
              <a:lnSpc>
                <a:spcPct val="90000"/>
              </a:lnSpc>
              <a:spcBef>
                <a:spcPts val="280"/>
              </a:spcBef>
              <a:spcAft>
                <a:spcPts val="0"/>
              </a:spcAft>
              <a:buClr>
                <a:srgbClr val="888888"/>
              </a:buClr>
              <a:buSzPts val="1400"/>
              <a:buNone/>
              <a:defRPr sz="1400">
                <a:solidFill>
                  <a:srgbClr val="888888"/>
                </a:solidFill>
              </a:defRPr>
            </a:lvl8pPr>
            <a:lvl9pPr indent="-228600" lvl="8" marL="4114800" rtl="0" algn="l">
              <a:lnSpc>
                <a:spcPct val="90000"/>
              </a:lnSpc>
              <a:spcBef>
                <a:spcPts val="280"/>
              </a:spcBef>
              <a:spcAft>
                <a:spcPts val="0"/>
              </a:spcAft>
              <a:buClr>
                <a:srgbClr val="888888"/>
              </a:buClr>
              <a:buSzPts val="1400"/>
              <a:buNone/>
              <a:defRPr sz="1400">
                <a:solidFill>
                  <a:srgbClr val="888888"/>
                </a:solidFill>
              </a:defRPr>
            </a:lvl9pPr>
          </a:lstStyle>
          <a:p/>
        </p:txBody>
      </p:sp>
      <p:sp>
        <p:nvSpPr>
          <p:cNvPr id="307" name="Google Shape;307;p39"/>
          <p:cNvSpPr txBox="1"/>
          <p:nvPr/>
        </p:nvSpPr>
        <p:spPr>
          <a:xfrm>
            <a:off x="8456158" y="4743452"/>
            <a:ext cx="441000" cy="27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 sz="1800" u="none" cap="none" strike="noStrike">
                <a:solidFill>
                  <a:schemeClr val="lt1"/>
                </a:solidFill>
                <a:latin typeface="Calibri"/>
                <a:ea typeface="Calibri"/>
                <a:cs typeface="Calibri"/>
                <a:sym typeface="Calibri"/>
              </a:rPr>
              <a:t>‹#›</a:t>
            </a:fld>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2" name="Shape 312"/>
        <p:cNvGrpSpPr/>
        <p:nvPr/>
      </p:nvGrpSpPr>
      <p:grpSpPr>
        <a:xfrm>
          <a:off x="0" y="0"/>
          <a:ext cx="0" cy="0"/>
          <a:chOff x="0" y="0"/>
          <a:chExt cx="0" cy="0"/>
        </a:xfrm>
      </p:grpSpPr>
      <p:sp>
        <p:nvSpPr>
          <p:cNvPr id="313" name="Google Shape;313;p41"/>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1"/>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16" name="Google Shape;316;p41"/>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317" name="Google Shape;317;p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8" name="Shape 318"/>
        <p:cNvGrpSpPr/>
        <p:nvPr/>
      </p:nvGrpSpPr>
      <p:grpSpPr>
        <a:xfrm>
          <a:off x="0" y="0"/>
          <a:ext cx="0" cy="0"/>
          <a:chOff x="0" y="0"/>
          <a:chExt cx="0" cy="0"/>
        </a:xfrm>
      </p:grpSpPr>
      <p:sp>
        <p:nvSpPr>
          <p:cNvPr id="319" name="Google Shape;319;p42"/>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320" name="Google Shape;320;p4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1" name="Shape 321"/>
        <p:cNvGrpSpPr/>
        <p:nvPr/>
      </p:nvGrpSpPr>
      <p:grpSpPr>
        <a:xfrm>
          <a:off x="0" y="0"/>
          <a:ext cx="0" cy="0"/>
          <a:chOff x="0" y="0"/>
          <a:chExt cx="0" cy="0"/>
        </a:xfrm>
      </p:grpSpPr>
      <p:sp>
        <p:nvSpPr>
          <p:cNvPr id="322" name="Google Shape;322;p43"/>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25" name="Google Shape;325;p4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26" name="Google Shape;326;p4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7" name="Shape 327"/>
        <p:cNvGrpSpPr/>
        <p:nvPr/>
      </p:nvGrpSpPr>
      <p:grpSpPr>
        <a:xfrm>
          <a:off x="0" y="0"/>
          <a:ext cx="0" cy="0"/>
          <a:chOff x="0" y="0"/>
          <a:chExt cx="0" cy="0"/>
        </a:xfrm>
      </p:grpSpPr>
      <p:sp>
        <p:nvSpPr>
          <p:cNvPr id="328" name="Google Shape;328;p4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31" name="Google Shape;331;p44"/>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2" name="Google Shape;332;p44"/>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3" name="Google Shape;333;p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4" name="Shape 334"/>
        <p:cNvGrpSpPr/>
        <p:nvPr/>
      </p:nvGrpSpPr>
      <p:grpSpPr>
        <a:xfrm>
          <a:off x="0" y="0"/>
          <a:ext cx="0" cy="0"/>
          <a:chOff x="0" y="0"/>
          <a:chExt cx="0" cy="0"/>
        </a:xfrm>
      </p:grpSpPr>
      <p:sp>
        <p:nvSpPr>
          <p:cNvPr id="335" name="Google Shape;335;p45"/>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5"/>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38" name="Google Shape;338;p4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9" name="Shape 339"/>
        <p:cNvGrpSpPr/>
        <p:nvPr/>
      </p:nvGrpSpPr>
      <p:grpSpPr>
        <a:xfrm>
          <a:off x="0" y="0"/>
          <a:ext cx="0" cy="0"/>
          <a:chOff x="0" y="0"/>
          <a:chExt cx="0" cy="0"/>
        </a:xfrm>
      </p:grpSpPr>
      <p:sp>
        <p:nvSpPr>
          <p:cNvPr id="340" name="Google Shape;340;p4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3" name="Google Shape;343;p46"/>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344" name="Google Shape;344;p4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5" name="Shape 345"/>
        <p:cNvGrpSpPr/>
        <p:nvPr/>
      </p:nvGrpSpPr>
      <p:grpSpPr>
        <a:xfrm>
          <a:off x="0" y="0"/>
          <a:ext cx="0" cy="0"/>
          <a:chOff x="0" y="0"/>
          <a:chExt cx="0" cy="0"/>
        </a:xfrm>
      </p:grpSpPr>
      <p:sp>
        <p:nvSpPr>
          <p:cNvPr id="346" name="Google Shape;346;p47"/>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347" name="Google Shape;347;p4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8" name="Shape 348"/>
        <p:cNvGrpSpPr/>
        <p:nvPr/>
      </p:nvGrpSpPr>
      <p:grpSpPr>
        <a:xfrm>
          <a:off x="0" y="0"/>
          <a:ext cx="0" cy="0"/>
          <a:chOff x="0" y="0"/>
          <a:chExt cx="0" cy="0"/>
        </a:xfrm>
      </p:grpSpPr>
      <p:sp>
        <p:nvSpPr>
          <p:cNvPr id="349" name="Google Shape;349;p48"/>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352" name="Google Shape;352;p48"/>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53" name="Google Shape;353;p4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354" name="Google Shape;354;p4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5" name="Shape 355"/>
        <p:cNvGrpSpPr/>
        <p:nvPr/>
      </p:nvGrpSpPr>
      <p:grpSpPr>
        <a:xfrm>
          <a:off x="0" y="0"/>
          <a:ext cx="0" cy="0"/>
          <a:chOff x="0" y="0"/>
          <a:chExt cx="0" cy="0"/>
        </a:xfrm>
      </p:grpSpPr>
      <p:sp>
        <p:nvSpPr>
          <p:cNvPr id="356" name="Google Shape;356;p49"/>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9"/>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9"/>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359" name="Google Shape;359;p4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360" name="Shape 360"/>
        <p:cNvGrpSpPr/>
        <p:nvPr/>
      </p:nvGrpSpPr>
      <p:grpSpPr>
        <a:xfrm>
          <a:off x="0" y="0"/>
          <a:ext cx="0" cy="0"/>
          <a:chOff x="0" y="0"/>
          <a:chExt cx="0" cy="0"/>
        </a:xfrm>
      </p:grpSpPr>
      <p:sp>
        <p:nvSpPr>
          <p:cNvPr id="361" name="Google Shape;361;p50"/>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362" name="Google Shape;362;p50"/>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363" name="Google Shape;363;p5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364" name="Shape 364"/>
        <p:cNvGrpSpPr/>
        <p:nvPr/>
      </p:nvGrpSpPr>
      <p:grpSpPr>
        <a:xfrm>
          <a:off x="0" y="0"/>
          <a:ext cx="0" cy="0"/>
          <a:chOff x="0" y="0"/>
          <a:chExt cx="0" cy="0"/>
        </a:xfrm>
      </p:grpSpPr>
      <p:sp>
        <p:nvSpPr>
          <p:cNvPr id="365" name="Google Shape;365;p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66" name="Shape 366"/>
        <p:cNvGrpSpPr/>
        <p:nvPr/>
      </p:nvGrpSpPr>
      <p:grpSpPr>
        <a:xfrm>
          <a:off x="0" y="0"/>
          <a:ext cx="0" cy="0"/>
          <a:chOff x="0" y="0"/>
          <a:chExt cx="0" cy="0"/>
        </a:xfrm>
      </p:grpSpPr>
      <p:sp>
        <p:nvSpPr>
          <p:cNvPr id="367" name="Google Shape;367;p5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Helvetica Neue"/>
              <a:buNone/>
              <a:defRPr sz="1800">
                <a:latin typeface="Helvetica Neue"/>
                <a:ea typeface="Helvetica Neue"/>
                <a:cs typeface="Helvetica Neue"/>
                <a:sym typeface="Helvetica Neue"/>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70" name="Google Shape;370;p5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b="1">
                <a:latin typeface="Helvetica Neue"/>
                <a:ea typeface="Helvetica Neue"/>
                <a:cs typeface="Helvetica Neue"/>
                <a:sym typeface="Helvetica Neue"/>
              </a:defRPr>
            </a:lvl1pPr>
            <a:lvl2pPr lvl="1" rtl="0">
              <a:buNone/>
              <a:defRPr b="1">
                <a:latin typeface="Helvetica Neue"/>
                <a:ea typeface="Helvetica Neue"/>
                <a:cs typeface="Helvetica Neue"/>
                <a:sym typeface="Helvetica Neue"/>
              </a:defRPr>
            </a:lvl2pPr>
            <a:lvl3pPr lvl="2" rtl="0">
              <a:buNone/>
              <a:defRPr b="1">
                <a:latin typeface="Helvetica Neue"/>
                <a:ea typeface="Helvetica Neue"/>
                <a:cs typeface="Helvetica Neue"/>
                <a:sym typeface="Helvetica Neue"/>
              </a:defRPr>
            </a:lvl3pPr>
            <a:lvl4pPr lvl="3" rtl="0">
              <a:buNone/>
              <a:defRPr b="1">
                <a:latin typeface="Helvetica Neue"/>
                <a:ea typeface="Helvetica Neue"/>
                <a:cs typeface="Helvetica Neue"/>
                <a:sym typeface="Helvetica Neue"/>
              </a:defRPr>
            </a:lvl4pPr>
            <a:lvl5pPr lvl="4" rtl="0">
              <a:buNone/>
              <a:defRPr b="1">
                <a:latin typeface="Helvetica Neue"/>
                <a:ea typeface="Helvetica Neue"/>
                <a:cs typeface="Helvetica Neue"/>
                <a:sym typeface="Helvetica Neue"/>
              </a:defRPr>
            </a:lvl5pPr>
            <a:lvl6pPr lvl="5" rtl="0">
              <a:buNone/>
              <a:defRPr b="1">
                <a:latin typeface="Helvetica Neue"/>
                <a:ea typeface="Helvetica Neue"/>
                <a:cs typeface="Helvetica Neue"/>
                <a:sym typeface="Helvetica Neue"/>
              </a:defRPr>
            </a:lvl6pPr>
            <a:lvl7pPr lvl="6" rtl="0">
              <a:buNone/>
              <a:defRPr b="1">
                <a:latin typeface="Helvetica Neue"/>
                <a:ea typeface="Helvetica Neue"/>
                <a:cs typeface="Helvetica Neue"/>
                <a:sym typeface="Helvetica Neue"/>
              </a:defRPr>
            </a:lvl7pPr>
            <a:lvl8pPr lvl="7" rtl="0">
              <a:buNone/>
              <a:defRPr b="1">
                <a:latin typeface="Helvetica Neue"/>
                <a:ea typeface="Helvetica Neue"/>
                <a:cs typeface="Helvetica Neue"/>
                <a:sym typeface="Helvetica Neue"/>
              </a:defRPr>
            </a:lvl8pPr>
            <a:lvl9pPr lvl="8" rtl="0">
              <a:buNone/>
              <a:defRPr b="1">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0.xml"/><Relationship Id="rId22" Type="http://schemas.openxmlformats.org/officeDocument/2006/relationships/slideLayout" Target="../slideLayouts/slideLayout32.xml"/><Relationship Id="rId21" Type="http://schemas.openxmlformats.org/officeDocument/2006/relationships/slideLayout" Target="../slideLayouts/slideLayout31.xml"/><Relationship Id="rId24" Type="http://schemas.openxmlformats.org/officeDocument/2006/relationships/slideLayout" Target="../slideLayouts/slideLayout34.xml"/><Relationship Id="rId23" Type="http://schemas.openxmlformats.org/officeDocument/2006/relationships/slideLayout" Target="../slideLayouts/slideLayout33.xml"/><Relationship Id="rId1" Type="http://schemas.openxmlformats.org/officeDocument/2006/relationships/image" Target="../media/image4.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26" Type="http://schemas.openxmlformats.org/officeDocument/2006/relationships/slideLayout" Target="../slideLayouts/slideLayout36.xml"/><Relationship Id="rId25" Type="http://schemas.openxmlformats.org/officeDocument/2006/relationships/slideLayout" Target="../slideLayouts/slideLayout35.xml"/><Relationship Id="rId28" Type="http://schemas.openxmlformats.org/officeDocument/2006/relationships/theme" Target="../theme/theme4.xml"/><Relationship Id="rId27" Type="http://schemas.openxmlformats.org/officeDocument/2006/relationships/slideLayout" Target="../slideLayouts/slideLayout37.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9" Type="http://schemas.openxmlformats.org/officeDocument/2006/relationships/slideLayout" Target="../slideLayouts/slideLayout29.xml"/><Relationship Id="rId18"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11" Type="http://schemas.openxmlformats.org/officeDocument/2006/relationships/slideLayout" Target="../slideLayouts/slideLayout48.xml"/><Relationship Id="rId10" Type="http://schemas.openxmlformats.org/officeDocument/2006/relationships/slideLayout" Target="../slideLayouts/slideLayout47.xml"/><Relationship Id="rId13" Type="http://schemas.openxmlformats.org/officeDocument/2006/relationships/theme" Target="../theme/theme1.xml"/><Relationship Id="rId12"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8515349" y="4842573"/>
            <a:ext cx="4605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cxnSp>
        <p:nvCxnSpPr>
          <p:cNvPr id="52" name="Google Shape;52;p13"/>
          <p:cNvCxnSpPr/>
          <p:nvPr/>
        </p:nvCxnSpPr>
        <p:spPr>
          <a:xfrm>
            <a:off x="0" y="1008895"/>
            <a:ext cx="9144000" cy="0"/>
          </a:xfrm>
          <a:prstGeom prst="straightConnector1">
            <a:avLst/>
          </a:prstGeom>
          <a:noFill/>
          <a:ln cap="flat" cmpd="sng" w="38100">
            <a:solidFill>
              <a:srgbClr val="D6D6CE"/>
            </a:solidFill>
            <a:prstDash val="solid"/>
            <a:miter lim="800000"/>
            <a:headEnd len="sm" w="sm" type="none"/>
            <a:tailEnd len="sm" w="sm" type="none"/>
          </a:ln>
        </p:spPr>
      </p:cxnSp>
      <p:cxnSp>
        <p:nvCxnSpPr>
          <p:cNvPr id="53" name="Google Shape;53;p13"/>
          <p:cNvCxnSpPr/>
          <p:nvPr/>
        </p:nvCxnSpPr>
        <p:spPr>
          <a:xfrm>
            <a:off x="0" y="1008895"/>
            <a:ext cx="9144000" cy="0"/>
          </a:xfrm>
          <a:prstGeom prst="straightConnector1">
            <a:avLst/>
          </a:prstGeom>
          <a:noFill/>
          <a:ln cap="flat" cmpd="sng" w="38100">
            <a:solidFill>
              <a:srgbClr val="D6D6CE"/>
            </a:solidFill>
            <a:prstDash val="solid"/>
            <a:miter lim="800000"/>
            <a:headEnd len="sm" w="sm" type="none"/>
            <a:tailEnd len="sm" w="sm" type="none"/>
          </a:ln>
        </p:spPr>
      </p:cxnSp>
      <p:sp>
        <p:nvSpPr>
          <p:cNvPr id="54" name="Google Shape;54;p13"/>
          <p:cNvSpPr txBox="1"/>
          <p:nvPr>
            <p:ph idx="1" type="body"/>
          </p:nvPr>
        </p:nvSpPr>
        <p:spPr>
          <a:xfrm>
            <a:off x="628650" y="1268730"/>
            <a:ext cx="7886700" cy="3263400"/>
          </a:xfrm>
          <a:prstGeom prst="rect">
            <a:avLst/>
          </a:prstGeom>
          <a:noFill/>
          <a:ln>
            <a:noFill/>
          </a:ln>
        </p:spPr>
        <p:txBody>
          <a:bodyPr anchorCtr="0" anchor="t" bIns="45700" lIns="0" spcFirstLastPara="1" rIns="0" wrap="square" tIns="45700">
            <a:normAutofit/>
          </a:bodyPr>
          <a:lstStyle>
            <a:lvl1pPr indent="-381000" lvl="0" marL="457200" marR="0" rtl="0" algn="l">
              <a:lnSpc>
                <a:spcPct val="90000"/>
              </a:lnSpc>
              <a:spcBef>
                <a:spcPts val="1000"/>
              </a:spcBef>
              <a:spcAft>
                <a:spcPts val="0"/>
              </a:spcAft>
              <a:buClr>
                <a:srgbClr val="800000"/>
              </a:buClr>
              <a:buSzPts val="2400"/>
              <a:buFont typeface="Arial"/>
              <a:buChar char="•"/>
              <a:defRPr b="0" i="0" sz="2400" u="none" cap="none" strike="noStrike">
                <a:solidFill>
                  <a:schemeClr val="dk2"/>
                </a:solidFill>
                <a:latin typeface="Helvetica Neue"/>
                <a:ea typeface="Helvetica Neue"/>
                <a:cs typeface="Helvetica Neue"/>
                <a:sym typeface="Helvetica Neue"/>
              </a:defRPr>
            </a:lvl1pPr>
            <a:lvl2pPr indent="-355600" lvl="1" marL="914400" marR="0" rtl="0" algn="l">
              <a:lnSpc>
                <a:spcPct val="90000"/>
              </a:lnSpc>
              <a:spcBef>
                <a:spcPts val="500"/>
              </a:spcBef>
              <a:spcAft>
                <a:spcPts val="0"/>
              </a:spcAft>
              <a:buClr>
                <a:srgbClr val="800000"/>
              </a:buClr>
              <a:buSzPts val="2000"/>
              <a:buFont typeface="Arial"/>
              <a:buChar char="•"/>
              <a:defRPr b="0" i="0" sz="2000" u="none" cap="none" strike="noStrike">
                <a:solidFill>
                  <a:schemeClr val="dk2"/>
                </a:solidFill>
                <a:latin typeface="Helvetica Neue"/>
                <a:ea typeface="Helvetica Neue"/>
                <a:cs typeface="Helvetica Neue"/>
                <a:sym typeface="Helvetica Neue"/>
              </a:defRPr>
            </a:lvl2pPr>
            <a:lvl3pPr indent="-342900" lvl="2" marL="1371600" marR="0" rtl="0" algn="l">
              <a:lnSpc>
                <a:spcPct val="90000"/>
              </a:lnSpc>
              <a:spcBef>
                <a:spcPts val="500"/>
              </a:spcBef>
              <a:spcAft>
                <a:spcPts val="0"/>
              </a:spcAft>
              <a:buClr>
                <a:srgbClr val="800000"/>
              </a:buClr>
              <a:buSzPts val="1800"/>
              <a:buFont typeface="Arial"/>
              <a:buChar char="•"/>
              <a:defRPr b="0" i="0" sz="1800" u="none" cap="none" strike="noStrike">
                <a:solidFill>
                  <a:schemeClr val="dk2"/>
                </a:solidFill>
                <a:latin typeface="Helvetica Neue"/>
                <a:ea typeface="Helvetica Neue"/>
                <a:cs typeface="Helvetica Neue"/>
                <a:sym typeface="Helvetica Neue"/>
              </a:defRPr>
            </a:lvl3pPr>
            <a:lvl4pPr indent="-330200" lvl="3" marL="1828800" marR="0" rtl="0" algn="l">
              <a:lnSpc>
                <a:spcPct val="90000"/>
              </a:lnSpc>
              <a:spcBef>
                <a:spcPts val="500"/>
              </a:spcBef>
              <a:spcAft>
                <a:spcPts val="0"/>
              </a:spcAft>
              <a:buClr>
                <a:srgbClr val="800000"/>
              </a:buClr>
              <a:buSzPts val="1600"/>
              <a:buFont typeface="Arial"/>
              <a:buChar char="•"/>
              <a:defRPr b="0" i="0" sz="1600" u="none" cap="none" strike="noStrike">
                <a:solidFill>
                  <a:schemeClr val="dk2"/>
                </a:solidFill>
                <a:latin typeface="Helvetica Neue"/>
                <a:ea typeface="Helvetica Neue"/>
                <a:cs typeface="Helvetica Neue"/>
                <a:sym typeface="Helvetica Neue"/>
              </a:defRPr>
            </a:lvl4pPr>
            <a:lvl5pPr indent="-317500" lvl="4" marL="2286000" marR="0" rtl="0" algn="l">
              <a:lnSpc>
                <a:spcPct val="90000"/>
              </a:lnSpc>
              <a:spcBef>
                <a:spcPts val="500"/>
              </a:spcBef>
              <a:spcAft>
                <a:spcPts val="0"/>
              </a:spcAft>
              <a:buClr>
                <a:srgbClr val="800000"/>
              </a:buClr>
              <a:buSzPts val="1400"/>
              <a:buFont typeface="Arial"/>
              <a:buChar char="•"/>
              <a:defRPr b="0" i="0" sz="1400" u="none" cap="none" strike="noStrike">
                <a:solidFill>
                  <a:schemeClr val="dk2"/>
                </a:solidFill>
                <a:latin typeface="Helvetica Neue"/>
                <a:ea typeface="Helvetica Neue"/>
                <a:cs typeface="Helvetica Neue"/>
                <a:sym typeface="Helvetica Neue"/>
              </a:defRPr>
            </a:lvl5pPr>
            <a:lvl6pPr indent="-304800" lvl="5" marL="27432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81000" lvl="6" marL="3200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279400" lvl="7" marL="3657600" marR="0" rtl="0" algn="l">
              <a:lnSpc>
                <a:spcPct val="90000"/>
              </a:lnSpc>
              <a:spcBef>
                <a:spcPts val="5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8pPr>
            <a:lvl9pPr indent="-381000" lvl="8" marL="4114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55" name="Google Shape;55;p13"/>
          <p:cNvSpPr txBox="1"/>
          <p:nvPr>
            <p:ph type="title"/>
          </p:nvPr>
        </p:nvSpPr>
        <p:spPr>
          <a:xfrm>
            <a:off x="628650" y="0"/>
            <a:ext cx="7886700" cy="994200"/>
          </a:xfrm>
          <a:prstGeom prst="rect">
            <a:avLst/>
          </a:prstGeom>
          <a:noFill/>
          <a:ln>
            <a:noFill/>
          </a:ln>
        </p:spPr>
        <p:txBody>
          <a:bodyPr anchorCtr="0" anchor="ctr" bIns="45700" lIns="0" spcFirstLastPara="1" rIns="0" wrap="square" tIns="45700">
            <a:normAutofit/>
          </a:bodyPr>
          <a:lstStyle>
            <a:lvl1pPr lvl="0" marR="0" rtl="0" algn="l">
              <a:lnSpc>
                <a:spcPct val="90000"/>
              </a:lnSpc>
              <a:spcBef>
                <a:spcPts val="0"/>
              </a:spcBef>
              <a:spcAft>
                <a:spcPts val="0"/>
              </a:spcAft>
              <a:buClr>
                <a:schemeClr val="accent1"/>
              </a:buClr>
              <a:buSzPts val="3600"/>
              <a:buFont typeface="Helvetica Neue"/>
              <a:buNone/>
              <a:defRPr b="0" i="0" sz="3600" u="none" cap="none" strike="noStrike">
                <a:solidFill>
                  <a:schemeClr val="accent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56" name="Google Shape;56;p13"/>
          <p:cNvPicPr preferRelativeResize="0"/>
          <p:nvPr/>
        </p:nvPicPr>
        <p:blipFill rotWithShape="1">
          <a:blip r:embed="rId1">
            <a:alphaModFix/>
          </a:blip>
          <a:srcRect b="34119" l="0" r="0" t="23011"/>
          <a:stretch/>
        </p:blipFill>
        <p:spPr>
          <a:xfrm>
            <a:off x="5138750" y="4315275"/>
            <a:ext cx="3989575" cy="7339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 id="2147483683" r:id="rId26"/>
    <p:sldLayoutId id="214748368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308" name="Shape 308"/>
        <p:cNvGrpSpPr/>
        <p:nvPr/>
      </p:nvGrpSpPr>
      <p:grpSpPr>
        <a:xfrm>
          <a:off x="0" y="0"/>
          <a:ext cx="0" cy="0"/>
          <a:chOff x="0" y="0"/>
          <a:chExt cx="0" cy="0"/>
        </a:xfrm>
      </p:grpSpPr>
      <p:sp>
        <p:nvSpPr>
          <p:cNvPr id="309" name="Google Shape;309;p4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310" name="Google Shape;310;p4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311" name="Google Shape;311;p4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3"/>
          <p:cNvSpPr txBox="1"/>
          <p:nvPr>
            <p:ph type="title"/>
          </p:nvPr>
        </p:nvSpPr>
        <p:spPr>
          <a:xfrm>
            <a:off x="509100" y="2405057"/>
            <a:ext cx="4005000" cy="9987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accent1"/>
              </a:buClr>
              <a:buSzPts val="3600"/>
              <a:buFont typeface="Helvetica Neue"/>
              <a:buNone/>
            </a:pPr>
            <a:r>
              <a:rPr lang="en"/>
              <a:t>Data Science Clinic</a:t>
            </a:r>
            <a:endParaRPr/>
          </a:p>
        </p:txBody>
      </p:sp>
      <p:sp>
        <p:nvSpPr>
          <p:cNvPr id="376" name="Google Shape;376;p53"/>
          <p:cNvSpPr txBox="1"/>
          <p:nvPr>
            <p:ph idx="1" type="body"/>
          </p:nvPr>
        </p:nvSpPr>
        <p:spPr>
          <a:xfrm>
            <a:off x="509250" y="3570448"/>
            <a:ext cx="4004700" cy="1245600"/>
          </a:xfrm>
          <a:prstGeom prst="rect">
            <a:avLst/>
          </a:prstGeom>
          <a:noFill/>
          <a:ln>
            <a:noFill/>
          </a:ln>
        </p:spPr>
        <p:txBody>
          <a:bodyPr anchorCtr="0" anchor="t" bIns="45700" lIns="0" spcFirstLastPara="1" rIns="0" wrap="square" tIns="45700">
            <a:noAutofit/>
          </a:bodyPr>
          <a:lstStyle/>
          <a:p>
            <a:pPr indent="0" lvl="0" marL="0" rtl="0" algn="l">
              <a:lnSpc>
                <a:spcPct val="150000"/>
              </a:lnSpc>
              <a:spcBef>
                <a:spcPts val="0"/>
              </a:spcBef>
              <a:spcAft>
                <a:spcPts val="0"/>
              </a:spcAft>
              <a:buNone/>
            </a:pPr>
            <a:r>
              <a:rPr lang="en" sz="1300">
                <a:solidFill>
                  <a:srgbClr val="000000"/>
                </a:solidFill>
                <a:latin typeface="Fira Sans Condensed"/>
                <a:ea typeface="Fira Sans Condensed"/>
                <a:cs typeface="Fira Sans Condensed"/>
                <a:sym typeface="Fira Sans Condensed"/>
              </a:rPr>
              <a:t>PROJECT NAME HERE</a:t>
            </a:r>
            <a:endParaRPr sz="1300">
              <a:solidFill>
                <a:srgbClr val="000000"/>
              </a:solidFill>
              <a:latin typeface="Fira Sans Condensed"/>
              <a:ea typeface="Fira Sans Condensed"/>
              <a:cs typeface="Fira Sans Condensed"/>
              <a:sym typeface="Fira Sans Condensed"/>
            </a:endParaRPr>
          </a:p>
          <a:p>
            <a:pPr indent="0" lvl="0" marL="0" rtl="0" algn="l">
              <a:lnSpc>
                <a:spcPct val="150000"/>
              </a:lnSpc>
              <a:spcBef>
                <a:spcPts val="0"/>
              </a:spcBef>
              <a:spcAft>
                <a:spcPts val="0"/>
              </a:spcAft>
              <a:buNone/>
            </a:pPr>
            <a:r>
              <a:t/>
            </a:r>
            <a:endParaRPr sz="1300">
              <a:solidFill>
                <a:srgbClr val="000000"/>
              </a:solidFill>
              <a:latin typeface="Fira Sans Condensed"/>
              <a:ea typeface="Fira Sans Condensed"/>
              <a:cs typeface="Fira Sans Condensed"/>
              <a:sym typeface="Fira Sans Condensed"/>
            </a:endParaRPr>
          </a:p>
          <a:p>
            <a:pPr indent="0" lvl="0" marL="0" rtl="0" algn="l">
              <a:lnSpc>
                <a:spcPct val="150000"/>
              </a:lnSpc>
              <a:spcBef>
                <a:spcPts val="0"/>
              </a:spcBef>
              <a:spcAft>
                <a:spcPts val="0"/>
              </a:spcAft>
              <a:buNone/>
            </a:pPr>
            <a:r>
              <a:rPr lang="en" sz="1300">
                <a:solidFill>
                  <a:srgbClr val="000000"/>
                </a:solidFill>
                <a:latin typeface="Fira Sans Condensed"/>
                <a:ea typeface="Fira Sans Condensed"/>
                <a:cs typeface="Fira Sans Condensed"/>
                <a:sym typeface="Fira Sans Condensed"/>
              </a:rPr>
              <a:t>STUDENT NAMES HERE</a:t>
            </a:r>
            <a:endParaRPr sz="1300">
              <a:solidFill>
                <a:srgbClr val="000000"/>
              </a:solidFill>
              <a:latin typeface="Fira Sans Condensed"/>
              <a:ea typeface="Fira Sans Condensed"/>
              <a:cs typeface="Fira Sans Condensed"/>
              <a:sym typeface="Fira Sans Condensed"/>
            </a:endParaRPr>
          </a:p>
          <a:p>
            <a:pPr indent="0" lvl="0" marL="0" rtl="0" algn="l">
              <a:lnSpc>
                <a:spcPct val="150000"/>
              </a:lnSpc>
              <a:spcBef>
                <a:spcPts val="0"/>
              </a:spcBef>
              <a:spcAft>
                <a:spcPts val="0"/>
              </a:spcAft>
              <a:buNone/>
            </a:pPr>
            <a:r>
              <a:t/>
            </a:r>
            <a:endParaRPr sz="1300">
              <a:solidFill>
                <a:srgbClr val="000000"/>
              </a:solidFill>
              <a:latin typeface="Fira Sans Condensed"/>
              <a:ea typeface="Fira Sans Condensed"/>
              <a:cs typeface="Fira Sans Condensed"/>
              <a:sym typeface="Fira Sans Condensed"/>
            </a:endParaRPr>
          </a:p>
          <a:p>
            <a:pPr indent="0" lvl="0" marL="0" rtl="0" algn="ctr">
              <a:lnSpc>
                <a:spcPct val="115000"/>
              </a:lnSpc>
              <a:spcBef>
                <a:spcPts val="0"/>
              </a:spcBef>
              <a:spcAft>
                <a:spcPts val="0"/>
              </a:spcAft>
              <a:buNone/>
            </a:pPr>
            <a:r>
              <a:t/>
            </a:r>
            <a:endParaRPr sz="1400">
              <a:solidFill>
                <a:srgbClr val="000000"/>
              </a:solidFill>
              <a:latin typeface="Fira Sans Condensed"/>
              <a:ea typeface="Fira Sans Condensed"/>
              <a:cs typeface="Fira Sans Condensed"/>
              <a:sym typeface="Fira Sans Condensed"/>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p:txBody>
      </p:sp>
      <p:pic>
        <p:nvPicPr>
          <p:cNvPr id="377" name="Google Shape;377;p53"/>
          <p:cNvPicPr preferRelativeResize="0"/>
          <p:nvPr/>
        </p:nvPicPr>
        <p:blipFill rotWithShape="1">
          <a:blip r:embed="rId3">
            <a:alphaModFix/>
          </a:blip>
          <a:srcRect b="32845" l="0" r="0" t="24197"/>
          <a:stretch/>
        </p:blipFill>
        <p:spPr>
          <a:xfrm>
            <a:off x="77600" y="556100"/>
            <a:ext cx="4868000" cy="1196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Project Statement </a:t>
            </a:r>
            <a:endParaRPr>
              <a:latin typeface="Helvetica Neue"/>
              <a:ea typeface="Helvetica Neue"/>
              <a:cs typeface="Helvetica Neue"/>
              <a:sym typeface="Helvetica Neue"/>
            </a:endParaRPr>
          </a:p>
        </p:txBody>
      </p:sp>
      <p:sp>
        <p:nvSpPr>
          <p:cNvPr id="383" name="Google Shape;383;p54"/>
          <p:cNvSpPr txBox="1"/>
          <p:nvPr/>
        </p:nvSpPr>
        <p:spPr>
          <a:xfrm>
            <a:off x="224000" y="775400"/>
            <a:ext cx="8486400" cy="3632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Helvetica Neue"/>
              <a:buChar char="●"/>
            </a:pPr>
            <a:r>
              <a:rPr lang="en" sz="1600">
                <a:latin typeface="Helvetica Neue"/>
                <a:ea typeface="Helvetica Neue"/>
                <a:cs typeface="Helvetica Neue"/>
                <a:sym typeface="Helvetica Neue"/>
              </a:rPr>
              <a:t>Name of the Organization </a:t>
            </a:r>
            <a:endParaRPr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lang="en" sz="1600">
                <a:latin typeface="Helvetica Neue"/>
                <a:ea typeface="Helvetica Neue"/>
                <a:cs typeface="Helvetica Neue"/>
                <a:sym typeface="Helvetica Neue"/>
              </a:rPr>
              <a:t>[External Mentor Bio (1 bullets) – what is their title?]</a:t>
            </a:r>
            <a:endParaRPr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lang="en" sz="1600">
                <a:latin typeface="Helvetica Neue"/>
                <a:ea typeface="Helvetica Neue"/>
                <a:cs typeface="Helvetica Neue"/>
                <a:sym typeface="Helvetica Neue"/>
              </a:rPr>
              <a:t>[Internal Mentor Bio (1 bullets) – who is your mentor at Chicago]</a:t>
            </a:r>
            <a:endParaRPr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lang="en" sz="1600">
                <a:latin typeface="Helvetica Neue"/>
                <a:ea typeface="Helvetica Neue"/>
                <a:cs typeface="Helvetica Neue"/>
                <a:sym typeface="Helvetica Neue"/>
              </a:rPr>
              <a:t>[Student team Members and background]</a:t>
            </a:r>
            <a:endParaRPr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lang="en" sz="1600">
                <a:latin typeface="Helvetica Neue"/>
                <a:ea typeface="Helvetica Neue"/>
                <a:cs typeface="Helvetica Neue"/>
                <a:sym typeface="Helvetica Neue"/>
              </a:rPr>
              <a:t>[Brief Description of Project] (2-3 bullets)</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This description is very, very broad. </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It should be at the level of a layman (think of explaining what you are doing to your parents)</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The Project statement will probably be LARGER than the specific piece you are working on.</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The Problem statement should make it absolutely clear WHY this problem is important to your organization (does it make money? Does it save money? Why does the external organization care about this?)</a:t>
            </a:r>
            <a:endParaRPr sz="1600">
              <a:latin typeface="Helvetica Neue"/>
              <a:ea typeface="Helvetica Neue"/>
              <a:cs typeface="Helvetica Neue"/>
              <a:sym typeface="Helvetica Neue"/>
            </a:endParaRPr>
          </a:p>
          <a:p>
            <a:pPr indent="0" lvl="0" marL="0" rtl="0" algn="l">
              <a:spcBef>
                <a:spcPts val="0"/>
              </a:spcBef>
              <a:spcAft>
                <a:spcPts val="0"/>
              </a:spcAft>
              <a:buNone/>
            </a:pPr>
            <a:r>
              <a:t/>
            </a:r>
            <a:endParaRPr sz="1600">
              <a:latin typeface="Helvetica Neue"/>
              <a:ea typeface="Helvetica Neue"/>
              <a:cs typeface="Helvetica Neue"/>
              <a:sym typeface="Helvetica Neue"/>
            </a:endParaRPr>
          </a:p>
        </p:txBody>
      </p:sp>
      <p:sp>
        <p:nvSpPr>
          <p:cNvPr id="384" name="Google Shape;384;p5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Problem Statement</a:t>
            </a:r>
            <a:endParaRPr>
              <a:latin typeface="Helvetica Neue"/>
              <a:ea typeface="Helvetica Neue"/>
              <a:cs typeface="Helvetica Neue"/>
              <a:sym typeface="Helvetica Neue"/>
            </a:endParaRPr>
          </a:p>
        </p:txBody>
      </p:sp>
      <p:sp>
        <p:nvSpPr>
          <p:cNvPr id="390" name="Google Shape;390;p5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55"/>
          <p:cNvSpPr txBox="1"/>
          <p:nvPr/>
        </p:nvSpPr>
        <p:spPr>
          <a:xfrm>
            <a:off x="224000" y="775400"/>
            <a:ext cx="84864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Helvetica Neue"/>
              <a:buChar char="●"/>
            </a:pPr>
            <a:r>
              <a:rPr lang="en" sz="1600">
                <a:latin typeface="Helvetica Neue"/>
                <a:ea typeface="Helvetica Neue"/>
                <a:cs typeface="Helvetica Neue"/>
                <a:sym typeface="Helvetica Neue"/>
              </a:rPr>
              <a:t>The “Problem” is a </a:t>
            </a:r>
            <a:r>
              <a:rPr b="1" lang="en" sz="1600">
                <a:latin typeface="Helvetica Neue"/>
                <a:ea typeface="Helvetica Neue"/>
                <a:cs typeface="Helvetica Neue"/>
                <a:sym typeface="Helvetica Neue"/>
              </a:rPr>
              <a:t>subset</a:t>
            </a:r>
            <a:r>
              <a:rPr lang="en" sz="1600">
                <a:latin typeface="Helvetica Neue"/>
                <a:ea typeface="Helvetica Neue"/>
                <a:cs typeface="Helvetica Neue"/>
                <a:sym typeface="Helvetica Neue"/>
              </a:rPr>
              <a:t> of the “Project” that you are actually working on.</a:t>
            </a:r>
            <a:endParaRPr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lang="en" sz="1600">
                <a:latin typeface="Helvetica Neue"/>
                <a:ea typeface="Helvetica Neue"/>
                <a:cs typeface="Helvetica Neue"/>
                <a:sym typeface="Helvetica Neue"/>
              </a:rPr>
              <a:t>For example – the problem might be “Increasing retention on reddit” while the “problem” that you are working on is “estimating user churn”</a:t>
            </a:r>
            <a:endParaRPr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lang="en" sz="1600">
                <a:latin typeface="Helvetica Neue"/>
                <a:ea typeface="Helvetica Neue"/>
                <a:cs typeface="Helvetica Neue"/>
                <a:sym typeface="Helvetica Neue"/>
              </a:rPr>
              <a:t>Bullets should be:</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[Problem Statement] (2-3 Bullets)</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[Relationship between the problem and project]</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[Is this primarily a “Modeling Problem” / “Analytics Problem” / “Engineering Problem”] &lt;- </a:t>
            </a:r>
            <a:r>
              <a:rPr b="1" lang="en" sz="1600">
                <a:latin typeface="Helvetica Neue"/>
                <a:ea typeface="Helvetica Neue"/>
                <a:cs typeface="Helvetica Neue"/>
                <a:sym typeface="Helvetica Neue"/>
              </a:rPr>
              <a:t>Depending on the answer to this, choose</a:t>
            </a:r>
            <a:r>
              <a:rPr lang="en" sz="1600">
                <a:latin typeface="Helvetica Neue"/>
                <a:ea typeface="Helvetica Neue"/>
                <a:cs typeface="Helvetica Neue"/>
                <a:sym typeface="Helvetica Neue"/>
              </a:rPr>
              <a:t> </a:t>
            </a:r>
            <a:r>
              <a:rPr b="1" lang="en" sz="1600">
                <a:latin typeface="Helvetica Neue"/>
                <a:ea typeface="Helvetica Neue"/>
                <a:cs typeface="Helvetica Neue"/>
                <a:sym typeface="Helvetica Neue"/>
              </a:rPr>
              <a:t>one of the three next slides</a:t>
            </a:r>
            <a:endParaRPr b="1"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[Deliverable] (1 bullet)</a:t>
            </a:r>
            <a:endParaRPr b="1" sz="1600">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Analytics</a:t>
            </a:r>
            <a:r>
              <a:rPr lang="en">
                <a:latin typeface="Helvetica Neue"/>
                <a:ea typeface="Helvetica Neue"/>
                <a:cs typeface="Helvetica Neue"/>
                <a:sym typeface="Helvetica Neue"/>
              </a:rPr>
              <a:t> Problem </a:t>
            </a:r>
            <a:endParaRPr>
              <a:latin typeface="Helvetica Neue"/>
              <a:ea typeface="Helvetica Neue"/>
              <a:cs typeface="Helvetica Neue"/>
              <a:sym typeface="Helvetica Neue"/>
            </a:endParaRPr>
          </a:p>
        </p:txBody>
      </p:sp>
      <p:sp>
        <p:nvSpPr>
          <p:cNvPr id="397" name="Google Shape;397;p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8" name="Google Shape;398;p56"/>
          <p:cNvSpPr txBox="1"/>
          <p:nvPr/>
        </p:nvSpPr>
        <p:spPr>
          <a:xfrm>
            <a:off x="224000" y="775400"/>
            <a:ext cx="8486400" cy="2893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Helvetica Neue"/>
              <a:buChar char="●"/>
            </a:pPr>
            <a:r>
              <a:rPr lang="en" sz="1600">
                <a:latin typeface="Helvetica Neue"/>
                <a:ea typeface="Helvetica Neue"/>
                <a:cs typeface="Helvetica Neue"/>
                <a:sym typeface="Helvetica Neue"/>
              </a:rPr>
              <a:t>Use only if this is primarily an Analytics Problem (Data exploration, visualization, some modeling, but most of the effort is not modeling)</a:t>
            </a:r>
            <a:endParaRPr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lang="en" sz="1600">
                <a:latin typeface="Helvetica Neue"/>
                <a:ea typeface="Helvetica Neue"/>
                <a:cs typeface="Helvetica Neue"/>
                <a:sym typeface="Helvetica Neue"/>
              </a:rPr>
              <a:t>[Describe your data] (3-4 bullets)</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Volume?</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Type?</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Other information: what information it contains, etc.</a:t>
            </a:r>
            <a:endParaRPr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lang="en" sz="1600">
                <a:latin typeface="Helvetica Neue"/>
                <a:ea typeface="Helvetica Neue"/>
                <a:cs typeface="Helvetica Neue"/>
                <a:sym typeface="Helvetica Neue"/>
              </a:rPr>
              <a:t>[Describing your main task] (2-3 bullets)</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Visualization?</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Exploration? </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Merging data? </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Basic Modelling? If so, what is the objective of the Modelling exercise</a:t>
            </a:r>
            <a:endParaRPr sz="1600">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Data Science Problem </a:t>
            </a:r>
            <a:endParaRPr>
              <a:latin typeface="Helvetica Neue"/>
              <a:ea typeface="Helvetica Neue"/>
              <a:cs typeface="Helvetica Neue"/>
              <a:sym typeface="Helvetica Neue"/>
            </a:endParaRPr>
          </a:p>
        </p:txBody>
      </p:sp>
      <p:sp>
        <p:nvSpPr>
          <p:cNvPr id="404" name="Google Shape;404;p5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5" name="Google Shape;405;p57"/>
          <p:cNvSpPr txBox="1"/>
          <p:nvPr/>
        </p:nvSpPr>
        <p:spPr>
          <a:xfrm>
            <a:off x="224000" y="775400"/>
            <a:ext cx="5022900" cy="3879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Helvetica Neue"/>
              <a:buChar char="●"/>
            </a:pPr>
            <a:r>
              <a:rPr lang="en" sz="1600">
                <a:latin typeface="Helvetica Neue"/>
                <a:ea typeface="Helvetica Neue"/>
                <a:cs typeface="Helvetica Neue"/>
                <a:sym typeface="Helvetica Neue"/>
              </a:rPr>
              <a:t>Use only if this is primarily a Data Science Problem (there an easily defined objective function that you are trying to </a:t>
            </a:r>
            <a:r>
              <a:rPr lang="en" sz="1600">
                <a:latin typeface="Helvetica Neue"/>
                <a:ea typeface="Helvetica Neue"/>
                <a:cs typeface="Helvetica Neue"/>
                <a:sym typeface="Helvetica Neue"/>
              </a:rPr>
              <a:t>optimize</a:t>
            </a:r>
            <a:r>
              <a:rPr lang="en" sz="1600">
                <a:latin typeface="Helvetica Neue"/>
                <a:ea typeface="Helvetica Neue"/>
                <a:cs typeface="Helvetica Neue"/>
                <a:sym typeface="Helvetica Neue"/>
              </a:rPr>
              <a:t> for)</a:t>
            </a:r>
            <a:endParaRPr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lang="en" sz="1600">
                <a:latin typeface="Helvetica Neue"/>
                <a:ea typeface="Helvetica Neue"/>
                <a:cs typeface="Helvetica Neue"/>
                <a:sym typeface="Helvetica Neue"/>
              </a:rPr>
              <a:t>Describe the problem using the following characteristics:</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Supervised vs. Unsupervised?</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Number of observations</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[SUPERVISED] What is your objective function (accuracy? Precision? Recall?)</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[UNSUPERVISED] How are you evaluating your model / defining an objective function?</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What </a:t>
            </a:r>
            <a:r>
              <a:rPr lang="en" sz="1600">
                <a:latin typeface="Helvetica Neue"/>
                <a:ea typeface="Helvetica Neue"/>
                <a:cs typeface="Helvetica Neue"/>
                <a:sym typeface="Helvetica Neue"/>
              </a:rPr>
              <a:t>algorithms</a:t>
            </a:r>
            <a:r>
              <a:rPr lang="en" sz="1600">
                <a:latin typeface="Helvetica Neue"/>
                <a:ea typeface="Helvetica Neue"/>
                <a:cs typeface="Helvetica Neue"/>
                <a:sym typeface="Helvetica Neue"/>
              </a:rPr>
              <a:t> have you used? </a:t>
            </a:r>
            <a:endParaRPr sz="1600">
              <a:latin typeface="Helvetica Neue"/>
              <a:ea typeface="Helvetica Neue"/>
              <a:cs typeface="Helvetica Neue"/>
              <a:sym typeface="Helvetica Neue"/>
            </a:endParaRPr>
          </a:p>
          <a:p>
            <a:pPr indent="-330200" lvl="2" marL="1371600" rtl="0" algn="l">
              <a:spcBef>
                <a:spcPts val="0"/>
              </a:spcBef>
              <a:spcAft>
                <a:spcPts val="0"/>
              </a:spcAft>
              <a:buSzPts val="1600"/>
              <a:buFont typeface="Helvetica Neue"/>
              <a:buChar char="■"/>
            </a:pPr>
            <a:r>
              <a:rPr lang="en" sz="1600">
                <a:latin typeface="Helvetica Neue"/>
                <a:ea typeface="Helvetica Neue"/>
                <a:cs typeface="Helvetica Neue"/>
                <a:sym typeface="Helvetica Neue"/>
              </a:rPr>
              <a:t>For those algorithms, what did you achieve with your objective function?</a:t>
            </a:r>
            <a:endParaRPr sz="1600">
              <a:latin typeface="Helvetica Neue"/>
              <a:ea typeface="Helvetica Neue"/>
              <a:cs typeface="Helvetica Neue"/>
              <a:sym typeface="Helvetica Neue"/>
            </a:endParaRPr>
          </a:p>
        </p:txBody>
      </p:sp>
      <p:pic>
        <p:nvPicPr>
          <p:cNvPr id="406" name="Google Shape;406;p57"/>
          <p:cNvPicPr preferRelativeResize="0"/>
          <p:nvPr/>
        </p:nvPicPr>
        <p:blipFill>
          <a:blip r:embed="rId3">
            <a:alphaModFix/>
          </a:blip>
          <a:stretch>
            <a:fillRect/>
          </a:stretch>
        </p:blipFill>
        <p:spPr>
          <a:xfrm>
            <a:off x="4886424" y="902025"/>
            <a:ext cx="4185825" cy="299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Engineering</a:t>
            </a:r>
            <a:r>
              <a:rPr lang="en">
                <a:latin typeface="Helvetica Neue"/>
                <a:ea typeface="Helvetica Neue"/>
                <a:cs typeface="Helvetica Neue"/>
                <a:sym typeface="Helvetica Neue"/>
              </a:rPr>
              <a:t> Problem </a:t>
            </a:r>
            <a:endParaRPr>
              <a:latin typeface="Helvetica Neue"/>
              <a:ea typeface="Helvetica Neue"/>
              <a:cs typeface="Helvetica Neue"/>
              <a:sym typeface="Helvetica Neue"/>
            </a:endParaRPr>
          </a:p>
        </p:txBody>
      </p:sp>
      <p:sp>
        <p:nvSpPr>
          <p:cNvPr id="412" name="Google Shape;412;p5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3" name="Google Shape;413;p58"/>
          <p:cNvSpPr txBox="1"/>
          <p:nvPr/>
        </p:nvSpPr>
        <p:spPr>
          <a:xfrm>
            <a:off x="224000" y="775400"/>
            <a:ext cx="84864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Helvetica Neue"/>
              <a:buChar char="●"/>
            </a:pPr>
            <a:r>
              <a:rPr lang="en" sz="1600">
                <a:latin typeface="Helvetica Neue"/>
                <a:ea typeface="Helvetica Neue"/>
                <a:cs typeface="Helvetica Neue"/>
                <a:sym typeface="Helvetica Neue"/>
              </a:rPr>
              <a:t>Use only if this is primarily an Engineering Problem</a:t>
            </a:r>
            <a:endParaRPr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lang="en" sz="1600">
                <a:latin typeface="Helvetica Neue"/>
                <a:ea typeface="Helvetica Neue"/>
                <a:cs typeface="Helvetica Neue"/>
                <a:sym typeface="Helvetica Neue"/>
              </a:rPr>
              <a:t>[1-2 bullets] Describe the problem</a:t>
            </a:r>
            <a:endParaRPr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lang="en" sz="1600">
                <a:latin typeface="Helvetica Neue"/>
                <a:ea typeface="Helvetica Neue"/>
                <a:cs typeface="Helvetica Neue"/>
                <a:sym typeface="Helvetica Neue"/>
              </a:rPr>
              <a:t>If possible, provide a systems </a:t>
            </a:r>
            <a:r>
              <a:rPr lang="en" sz="1600">
                <a:latin typeface="Helvetica Neue"/>
                <a:ea typeface="Helvetica Neue"/>
                <a:cs typeface="Helvetica Neue"/>
                <a:sym typeface="Helvetica Neue"/>
              </a:rPr>
              <a:t>diagram</a:t>
            </a:r>
            <a:r>
              <a:rPr lang="en" sz="1600">
                <a:latin typeface="Helvetica Neue"/>
                <a:ea typeface="Helvetica Neue"/>
                <a:cs typeface="Helvetica Neue"/>
                <a:sym typeface="Helvetica Neue"/>
              </a:rPr>
              <a:t> showing how the technology fits together.</a:t>
            </a:r>
            <a:endParaRPr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lang="en" sz="1600">
                <a:latin typeface="Helvetica Neue"/>
                <a:ea typeface="Helvetica Neue"/>
                <a:cs typeface="Helvetica Neue"/>
                <a:sym typeface="Helvetica Neue"/>
              </a:rPr>
              <a:t>What tools and technologies are you using? </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Why are you using them? What do they “do” for you?</a:t>
            </a:r>
            <a:endParaRPr sz="1600">
              <a:latin typeface="Helvetica Neue"/>
              <a:ea typeface="Helvetica Neue"/>
              <a:cs typeface="Helvetica Neue"/>
              <a:sym typeface="Helvetica Neue"/>
            </a:endParaRPr>
          </a:p>
          <a:p>
            <a:pPr indent="-330200" lvl="1" marL="914400" rtl="0" algn="l">
              <a:spcBef>
                <a:spcPts val="0"/>
              </a:spcBef>
              <a:spcAft>
                <a:spcPts val="0"/>
              </a:spcAft>
              <a:buSzPts val="1600"/>
              <a:buFont typeface="Helvetica Neue"/>
              <a:buChar char="○"/>
            </a:pPr>
            <a:r>
              <a:rPr lang="en" sz="1600">
                <a:latin typeface="Helvetica Neue"/>
                <a:ea typeface="Helvetica Neue"/>
                <a:cs typeface="Helvetica Neue"/>
                <a:sym typeface="Helvetica Neue"/>
              </a:rPr>
              <a:t>E.g. if </a:t>
            </a:r>
            <a:r>
              <a:rPr lang="en" sz="1600">
                <a:latin typeface="Helvetica Neue"/>
                <a:ea typeface="Helvetica Neue"/>
                <a:cs typeface="Helvetica Neue"/>
                <a:sym typeface="Helvetica Neue"/>
              </a:rPr>
              <a:t>you</a:t>
            </a:r>
            <a:r>
              <a:rPr lang="en" sz="1600">
                <a:latin typeface="Helvetica Neue"/>
                <a:ea typeface="Helvetica Neue"/>
                <a:cs typeface="Helvetica Neue"/>
                <a:sym typeface="Helvetica Neue"/>
              </a:rPr>
              <a:t> are using django… what is it and why do you use it?</a:t>
            </a:r>
            <a:endParaRPr sz="1600">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Problems you </a:t>
            </a:r>
            <a:r>
              <a:rPr lang="en">
                <a:latin typeface="Helvetica Neue"/>
                <a:ea typeface="Helvetica Neue"/>
                <a:cs typeface="Helvetica Neue"/>
                <a:sym typeface="Helvetica Neue"/>
              </a:rPr>
              <a:t>have</a:t>
            </a:r>
            <a:r>
              <a:rPr lang="en">
                <a:latin typeface="Helvetica Neue"/>
                <a:ea typeface="Helvetica Neue"/>
                <a:cs typeface="Helvetica Neue"/>
                <a:sym typeface="Helvetica Neue"/>
              </a:rPr>
              <a:t> encountered</a:t>
            </a:r>
            <a:endParaRPr>
              <a:latin typeface="Helvetica Neue"/>
              <a:ea typeface="Helvetica Neue"/>
              <a:cs typeface="Helvetica Neue"/>
              <a:sym typeface="Helvetica Neue"/>
            </a:endParaRPr>
          </a:p>
        </p:txBody>
      </p:sp>
      <p:sp>
        <p:nvSpPr>
          <p:cNvPr id="419" name="Google Shape;419;p59"/>
          <p:cNvSpPr txBox="1"/>
          <p:nvPr/>
        </p:nvSpPr>
        <p:spPr>
          <a:xfrm>
            <a:off x="224000" y="775400"/>
            <a:ext cx="84864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Helvetica Neue"/>
              <a:buChar char="●"/>
            </a:pPr>
            <a:r>
              <a:rPr lang="en" sz="1600">
                <a:latin typeface="Helvetica Neue"/>
                <a:ea typeface="Helvetica Neue"/>
                <a:cs typeface="Helvetica Neue"/>
                <a:sym typeface="Helvetica Neue"/>
              </a:rPr>
              <a:t>What are the most difficult </a:t>
            </a:r>
            <a:r>
              <a:rPr lang="en" sz="1600">
                <a:latin typeface="Helvetica Neue"/>
                <a:ea typeface="Helvetica Neue"/>
                <a:cs typeface="Helvetica Neue"/>
                <a:sym typeface="Helvetica Neue"/>
              </a:rPr>
              <a:t>problems</a:t>
            </a:r>
            <a:r>
              <a:rPr lang="en" sz="1600">
                <a:latin typeface="Helvetica Neue"/>
                <a:ea typeface="Helvetica Neue"/>
                <a:cs typeface="Helvetica Neue"/>
                <a:sym typeface="Helvetica Neue"/>
              </a:rPr>
              <a:t> that you have encountered so far? </a:t>
            </a:r>
            <a:endParaRPr sz="1600">
              <a:latin typeface="Helvetica Neue"/>
              <a:ea typeface="Helvetica Neue"/>
              <a:cs typeface="Helvetica Neue"/>
              <a:sym typeface="Helvetica Neue"/>
            </a:endParaRPr>
          </a:p>
          <a:p>
            <a:pPr indent="0" lvl="0" marL="0" rtl="0" algn="l">
              <a:spcBef>
                <a:spcPts val="0"/>
              </a:spcBef>
              <a:spcAft>
                <a:spcPts val="0"/>
              </a:spcAft>
              <a:buNone/>
            </a:pPr>
            <a:r>
              <a:t/>
            </a:r>
            <a:endParaRPr sz="1600">
              <a:latin typeface="Helvetica Neue"/>
              <a:ea typeface="Helvetica Neue"/>
              <a:cs typeface="Helvetica Neue"/>
              <a:sym typeface="Helvetica Neue"/>
            </a:endParaRPr>
          </a:p>
        </p:txBody>
      </p:sp>
      <p:sp>
        <p:nvSpPr>
          <p:cNvPr id="420" name="Google Shape;420;p5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Final slide</a:t>
            </a:r>
            <a:endParaRPr>
              <a:latin typeface="Helvetica Neue"/>
              <a:ea typeface="Helvetica Neue"/>
              <a:cs typeface="Helvetica Neue"/>
              <a:sym typeface="Helvetica Neue"/>
            </a:endParaRPr>
          </a:p>
        </p:txBody>
      </p:sp>
      <p:sp>
        <p:nvSpPr>
          <p:cNvPr id="426" name="Google Shape;426;p60"/>
          <p:cNvSpPr txBox="1"/>
          <p:nvPr/>
        </p:nvSpPr>
        <p:spPr>
          <a:xfrm>
            <a:off x="224000" y="775400"/>
            <a:ext cx="84864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Helvetica Neue"/>
              <a:buChar char="●"/>
            </a:pPr>
            <a:r>
              <a:rPr lang="en" sz="1600">
                <a:latin typeface="Helvetica Neue"/>
                <a:ea typeface="Helvetica Neue"/>
                <a:cs typeface="Helvetica Neue"/>
                <a:sym typeface="Helvetica Neue"/>
              </a:rPr>
              <a:t>Is there anything fun you want to show (optional). </a:t>
            </a:r>
            <a:endParaRPr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lang="en" sz="1600">
                <a:latin typeface="Helvetica Neue"/>
                <a:ea typeface="Helvetica Neue"/>
                <a:cs typeface="Helvetica Neue"/>
                <a:sym typeface="Helvetica Neue"/>
              </a:rPr>
              <a:t>If you </a:t>
            </a:r>
            <a:r>
              <a:rPr lang="en" sz="1600">
                <a:latin typeface="Helvetica Neue"/>
                <a:ea typeface="Helvetica Neue"/>
                <a:cs typeface="Helvetica Neue"/>
                <a:sym typeface="Helvetica Neue"/>
              </a:rPr>
              <a:t>have</a:t>
            </a:r>
            <a:r>
              <a:rPr lang="en" sz="1600">
                <a:latin typeface="Helvetica Neue"/>
                <a:ea typeface="Helvetica Neue"/>
                <a:cs typeface="Helvetica Neue"/>
                <a:sym typeface="Helvetica Neue"/>
              </a:rPr>
              <a:t> a neat </a:t>
            </a:r>
            <a:r>
              <a:rPr lang="en" sz="1600">
                <a:latin typeface="Helvetica Neue"/>
                <a:ea typeface="Helvetica Neue"/>
                <a:cs typeface="Helvetica Neue"/>
                <a:sym typeface="Helvetica Neue"/>
              </a:rPr>
              <a:t>visualization</a:t>
            </a:r>
            <a:r>
              <a:rPr lang="en" sz="1600">
                <a:latin typeface="Helvetica Neue"/>
                <a:ea typeface="Helvetica Neue"/>
                <a:cs typeface="Helvetica Neue"/>
                <a:sym typeface="Helvetica Neue"/>
              </a:rPr>
              <a:t>, model result you want to highlight or demo of your app, this is a great place to put it!</a:t>
            </a:r>
            <a:endParaRPr sz="1600">
              <a:latin typeface="Helvetica Neue"/>
              <a:ea typeface="Helvetica Neue"/>
              <a:cs typeface="Helvetica Neue"/>
              <a:sym typeface="Helvetica Neue"/>
            </a:endParaRPr>
          </a:p>
          <a:p>
            <a:pPr indent="0" lvl="0" marL="0" rtl="0" algn="l">
              <a:spcBef>
                <a:spcPts val="0"/>
              </a:spcBef>
              <a:spcAft>
                <a:spcPts val="0"/>
              </a:spcAft>
              <a:buNone/>
            </a:pPr>
            <a:r>
              <a:t/>
            </a:r>
            <a:endParaRPr sz="1600">
              <a:latin typeface="Helvetica Neue"/>
              <a:ea typeface="Helvetica Neue"/>
              <a:cs typeface="Helvetica Neue"/>
              <a:sym typeface="Helvetica Neue"/>
            </a:endParaRPr>
          </a:p>
        </p:txBody>
      </p:sp>
      <p:sp>
        <p:nvSpPr>
          <p:cNvPr id="427" name="Google Shape;427;p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800000"/>
      </a:dk1>
      <a:lt1>
        <a:srgbClr val="FFFFFF"/>
      </a:lt1>
      <a:dk2>
        <a:srgbClr val="767676"/>
      </a:dk2>
      <a:lt2>
        <a:srgbClr val="D6D6CE"/>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SI UChicago Theme">
  <a:themeElements>
    <a:clrScheme name="Custom 3">
      <a:dk1>
        <a:srgbClr val="000000"/>
      </a:dk1>
      <a:lt1>
        <a:srgbClr val="FFFFFF"/>
      </a:lt1>
      <a:dk2>
        <a:srgbClr val="737373"/>
      </a:dk2>
      <a:lt2>
        <a:srgbClr val="D9D9D9"/>
      </a:lt2>
      <a:accent1>
        <a:srgbClr val="800000"/>
      </a:accent1>
      <a:accent2>
        <a:srgbClr val="D9D9D9"/>
      </a:accent2>
      <a:accent3>
        <a:srgbClr val="A6A6A6"/>
      </a:accent3>
      <a:accent4>
        <a:srgbClr val="EAAA00"/>
      </a:accent4>
      <a:accent5>
        <a:srgbClr val="B36955"/>
      </a:accent5>
      <a:accent6>
        <a:srgbClr val="002A3A"/>
      </a:accent6>
      <a:hlink>
        <a:srgbClr val="800000"/>
      </a:hlink>
      <a:folHlink>
        <a:srgbClr val="73737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