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0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E24B-9C44-364E-9AA1-1CA90E4E5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601DC-95B9-C444-85C3-2C2D35CA9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4A3C-8497-B349-B0A8-A7275709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0B01-3A32-3D47-B732-D64062BD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DEB6-C13B-054F-AC22-39622B14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A2C-8BD8-7742-8044-4F1EC94F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ACE4F-5CFC-0F43-89AB-10C65B67C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4737-B5CE-BD44-BAFC-9CBCC654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EAB0-E5E0-2049-8E98-B208A807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55D7-80C9-E94A-9B32-4CCCE8A3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312C9-D7AE-1C48-9049-950942DE3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D1D3F-E685-FE4A-A9EC-45BA8F2D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489E-4265-774D-9DA4-F47C6D6F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20B3-1A6B-3341-BF0B-55A0CABC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B382-E92D-CA4E-BC4B-671C0AFE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F6DA-CDE2-9946-8C90-6913109F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A8C4-9FA7-3548-9CCF-8F6345A2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7D9A-1176-7E42-9F70-AAA0B478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850DB-07F0-4041-ACF3-B3D22282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035A-827E-6C42-B7C4-1E779F38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BF68-846B-714D-995A-85F189E2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10C5-F767-7C4A-A3C3-9DFB8B04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1AEC-96E0-BD43-AE4F-1AE4751B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0EC1-D2C6-4B4D-B9C5-451CF668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F67E-9451-A041-9B51-FC7AD95C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4634-944B-9C47-A6A0-D20BD64A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6D41-7B82-1347-A3DF-8B7201D86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777D-B8B6-ED48-8730-50E27F3B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E1B6C-5D4D-844C-AFEB-3B748789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629A5-B391-3943-B467-8258AE5C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AAE07-665C-A94F-AA15-56D24301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6EA7-4600-2D47-BB1B-AB2DEF93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7A16-E44B-A447-8321-0FC03883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86FA-DF92-3D45-8B43-E4E3DB24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B580E-4A4B-E24E-9841-366BAAB97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AE237-C718-F542-90AB-44F11831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FC302-7B3C-5447-AEE4-68C9336B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2FCD-2622-FA4D-86C6-951AEC82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B8C2C-3B65-E943-926B-C51B9BA3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4ACA-4F9A-FE4C-A7EE-0B3B1FE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C257F-34FB-DD46-8CC8-4B393088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ECFFD-BCC3-D74D-84F8-5840E592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00FC8-0EFD-A84A-B597-1F4C5FDE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2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44FCB-BD29-E84A-B14E-6CF53C7B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B6D3-711D-5748-BF81-7FAAA87A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D8C98-8DF1-9343-A607-5D15328F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7CF0-FEAC-CE44-9C06-C47461D8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9E43-EB37-7B4E-9F2A-29DB31B2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89F44-D7BC-DB40-AC7A-B018FB799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FB8C-0EC6-234A-9E22-9D44468D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61A0-A038-FA4F-82C9-A9628EA5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B9B9-ECAA-9E4F-A09D-62D9E543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4308-1248-6F46-B3C6-E238DFC9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33A40-19B1-AF45-BBA9-01C21CEA9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EA745-3BD6-5148-B071-22AF405C2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05375-4557-2043-A058-E63E2F9C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A12C-BA85-FE42-9F6E-89D97CF0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12F80-4307-BE48-AFA1-31070675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77393-5720-5945-95DA-D2DC3218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CF05B-EDD0-ED45-9754-07389969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9F4C-11EC-AF4F-85D3-3F668AC82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8C5C-BF95-D744-8964-078D39BA217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FF39-6174-024F-97A7-0D8FCC886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2A7D-2F08-D44D-B78B-C66381733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2E2E-3481-D640-A585-971DAE1F3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DE08E-93CD-B741-994D-CE8ADBCA6266}"/>
              </a:ext>
            </a:extLst>
          </p:cNvPr>
          <p:cNvSpPr txBox="1"/>
          <p:nvPr/>
        </p:nvSpPr>
        <p:spPr>
          <a:xfrm>
            <a:off x="1700784" y="2157984"/>
            <a:ext cx="89964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RNA-</a:t>
            </a:r>
            <a:r>
              <a:rPr lang="en-US" sz="5000" dirty="0" err="1"/>
              <a:t>Seq</a:t>
            </a:r>
            <a:r>
              <a:rPr lang="en-US" sz="5000" dirty="0"/>
              <a:t> data processing pipeline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FA0E8-B2F4-514E-9B58-6E4D11E379CD}"/>
              </a:ext>
            </a:extLst>
          </p:cNvPr>
          <p:cNvSpPr txBox="1"/>
          <p:nvPr/>
        </p:nvSpPr>
        <p:spPr>
          <a:xfrm>
            <a:off x="4645152" y="3429000"/>
            <a:ext cx="18597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Yizhou Wang</a:t>
            </a:r>
          </a:p>
          <a:p>
            <a:r>
              <a:rPr lang="en-US" sz="2500" dirty="0"/>
              <a:t>1/31/2019</a:t>
            </a:r>
          </a:p>
        </p:txBody>
      </p:sp>
    </p:spTree>
    <p:extLst>
      <p:ext uri="{BB962C8B-B14F-4D97-AF65-F5344CB8AC3E}">
        <p14:creationId xmlns:p14="http://schemas.microsoft.com/office/powerpoint/2010/main" val="26162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995-2961-4E4B-9E65-90BAF443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" y="99952"/>
            <a:ext cx="11553444" cy="1325563"/>
          </a:xfrm>
        </p:spPr>
        <p:txBody>
          <a:bodyPr>
            <a:normAutofit/>
          </a:bodyPr>
          <a:lstStyle/>
          <a:p>
            <a:r>
              <a:rPr lang="en-US" sz="3500" dirty="0"/>
              <a:t>Mapping_QC_Auto_v3 for RNA-</a:t>
            </a:r>
            <a:r>
              <a:rPr lang="en-US" sz="3500" dirty="0" err="1"/>
              <a:t>seq</a:t>
            </a:r>
            <a:r>
              <a:rPr lang="en-US" sz="3500" dirty="0"/>
              <a:t> data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50ABB-2DFE-214E-BC85-FD5DFD719F6C}"/>
              </a:ext>
            </a:extLst>
          </p:cNvPr>
          <p:cNvSpPr txBox="1"/>
          <p:nvPr/>
        </p:nvSpPr>
        <p:spPr>
          <a:xfrm>
            <a:off x="169164" y="4127181"/>
            <a:ext cx="1202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Mapping_QC_Auto_v3.pl   -t &lt;</a:t>
            </a:r>
            <a:r>
              <a:rPr lang="en-US" sz="2000" b="1" dirty="0" err="1">
                <a:solidFill>
                  <a:srgbClr val="FF0000"/>
                </a:solidFill>
              </a:rPr>
              <a:t>sequencing_type</a:t>
            </a:r>
            <a:r>
              <a:rPr lang="en-US" sz="2000" b="1" dirty="0">
                <a:solidFill>
                  <a:srgbClr val="FF0000"/>
                </a:solidFill>
              </a:rPr>
              <a:t>&gt;   -o &lt;Species&gt;   -p &lt;</a:t>
            </a:r>
            <a:r>
              <a:rPr lang="en-US" sz="2000" b="1" dirty="0" err="1">
                <a:solidFill>
                  <a:srgbClr val="FF0000"/>
                </a:solidFill>
              </a:rPr>
              <a:t>project_ID</a:t>
            </a:r>
            <a:r>
              <a:rPr lang="en-US" sz="2000" b="1" dirty="0">
                <a:solidFill>
                  <a:srgbClr val="FF0000"/>
                </a:solidFill>
              </a:rPr>
              <a:t>&gt;   -n &lt;nodes number&gt;   -qc -</a:t>
            </a:r>
            <a:r>
              <a:rPr lang="en-US" sz="2000" b="1" dirty="0" err="1">
                <a:solidFill>
                  <a:srgbClr val="FF0000"/>
                </a:solidFill>
              </a:rPr>
              <a:t>gb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DD914-1FDB-6F46-90AD-B7D1FED2225F}"/>
              </a:ext>
            </a:extLst>
          </p:cNvPr>
          <p:cNvSpPr txBox="1"/>
          <p:nvPr/>
        </p:nvSpPr>
        <p:spPr>
          <a:xfrm>
            <a:off x="169164" y="4652915"/>
            <a:ext cx="5612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1B7"/>
                </a:solidFill>
              </a:rPr>
              <a:t>-t </a:t>
            </a:r>
            <a:r>
              <a:rPr lang="en-US" dirty="0"/>
              <a:t>: single end or paired end</a:t>
            </a:r>
          </a:p>
          <a:p>
            <a:r>
              <a:rPr lang="en-US" dirty="0">
                <a:solidFill>
                  <a:srgbClr val="0061B7"/>
                </a:solidFill>
              </a:rPr>
              <a:t>-o </a:t>
            </a:r>
            <a:r>
              <a:rPr lang="en-US" dirty="0"/>
              <a:t>: Human/Mouse/other species</a:t>
            </a:r>
          </a:p>
          <a:p>
            <a:r>
              <a:rPr lang="en-US" dirty="0">
                <a:solidFill>
                  <a:srgbClr val="0061B7"/>
                </a:solidFill>
              </a:rPr>
              <a:t>-p </a:t>
            </a:r>
            <a:r>
              <a:rPr lang="en-US" dirty="0"/>
              <a:t>: project ID for these set of samples</a:t>
            </a:r>
          </a:p>
          <a:p>
            <a:r>
              <a:rPr lang="en-US" dirty="0">
                <a:solidFill>
                  <a:srgbClr val="0061B7"/>
                </a:solidFill>
              </a:rPr>
              <a:t>-n </a:t>
            </a:r>
            <a:r>
              <a:rPr lang="en-US" dirty="0"/>
              <a:t>: which nodes the jobs will run on</a:t>
            </a:r>
          </a:p>
          <a:p>
            <a:r>
              <a:rPr lang="en-US" dirty="0">
                <a:solidFill>
                  <a:srgbClr val="0061B7"/>
                </a:solidFill>
              </a:rPr>
              <a:t>-qc</a:t>
            </a:r>
            <a:r>
              <a:rPr lang="en-US" dirty="0"/>
              <a:t>: perform QC (if not, only do alignment)</a:t>
            </a:r>
          </a:p>
          <a:p>
            <a:r>
              <a:rPr lang="en-US" dirty="0">
                <a:solidFill>
                  <a:srgbClr val="0061B7"/>
                </a:solidFill>
              </a:rPr>
              <a:t>-</a:t>
            </a:r>
            <a:r>
              <a:rPr lang="en-US" dirty="0" err="1">
                <a:solidFill>
                  <a:srgbClr val="0061B7"/>
                </a:solidFill>
              </a:rPr>
              <a:t>gb</a:t>
            </a:r>
            <a:r>
              <a:rPr lang="en-US" dirty="0"/>
              <a:t>: perform </a:t>
            </a:r>
            <a:r>
              <a:rPr lang="en-US" dirty="0" err="1"/>
              <a:t>genebody</a:t>
            </a:r>
            <a:r>
              <a:rPr lang="en-US" dirty="0"/>
              <a:t> test to check 5’ or 3’ mapping bias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66E7A-28AD-4D45-B299-5111997D221A}"/>
              </a:ext>
            </a:extLst>
          </p:cNvPr>
          <p:cNvSpPr txBox="1"/>
          <p:nvPr/>
        </p:nvSpPr>
        <p:spPr>
          <a:xfrm>
            <a:off x="169164" y="1448438"/>
            <a:ext cx="581030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Perl based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Run on HPC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6 samples (20M reads/sample) take ~2h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Get email notification when jobs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Ready-to-deliver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E8C7E-60CD-CB4D-BD23-E47B226502D0}"/>
              </a:ext>
            </a:extLst>
          </p:cNvPr>
          <p:cNvSpPr txBox="1"/>
          <p:nvPr/>
        </p:nvSpPr>
        <p:spPr>
          <a:xfrm>
            <a:off x="169164" y="375784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Command Line:</a:t>
            </a:r>
          </a:p>
        </p:txBody>
      </p:sp>
    </p:spTree>
    <p:extLst>
      <p:ext uri="{BB962C8B-B14F-4D97-AF65-F5344CB8AC3E}">
        <p14:creationId xmlns:p14="http://schemas.microsoft.com/office/powerpoint/2010/main" val="91316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582E-6D4A-6148-A898-7A768E58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Integrated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1C23-E8E6-E243-A2AD-ADC52387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Aligner:</a:t>
            </a:r>
            <a:r>
              <a:rPr lang="zh-CN" altLang="en-US" dirty="0"/>
              <a:t> </a:t>
            </a:r>
            <a:r>
              <a:rPr lang="en-US" altLang="zh-CN" dirty="0"/>
              <a:t>STAR</a:t>
            </a:r>
          </a:p>
          <a:p>
            <a:endParaRPr lang="en-US" altLang="zh-CN" dirty="0"/>
          </a:p>
          <a:p>
            <a:r>
              <a:rPr lang="en-US" altLang="zh-CN" dirty="0"/>
              <a:t>Quantification:</a:t>
            </a:r>
            <a:r>
              <a:rPr lang="zh-CN" altLang="en-US" dirty="0"/>
              <a:t> </a:t>
            </a:r>
            <a:r>
              <a:rPr lang="en-US" altLang="zh-CN" dirty="0"/>
              <a:t>RSEM</a:t>
            </a:r>
          </a:p>
          <a:p>
            <a:endParaRPr lang="en-US" altLang="zh-CN" dirty="0"/>
          </a:p>
          <a:p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reads:</a:t>
            </a:r>
            <a:r>
              <a:rPr lang="zh-CN" altLang="en-US" dirty="0"/>
              <a:t> </a:t>
            </a:r>
            <a:r>
              <a:rPr lang="en-US" altLang="zh-CN" dirty="0" err="1"/>
              <a:t>FastQC</a:t>
            </a:r>
            <a:endParaRPr lang="en-US" altLang="zh-CN" dirty="0"/>
          </a:p>
          <a:p>
            <a:pPr lvl="1"/>
            <a:r>
              <a:rPr lang="en-US" altLang="zh-CN" dirty="0"/>
              <a:t>Mapping:</a:t>
            </a:r>
            <a:r>
              <a:rPr lang="zh-CN" altLang="en-US" dirty="0"/>
              <a:t> </a:t>
            </a:r>
            <a:r>
              <a:rPr lang="en-US" altLang="zh-CN" dirty="0" err="1"/>
              <a:t>RSeQC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organization/format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customized</a:t>
            </a:r>
            <a:r>
              <a:rPr lang="zh-CN" altLang="en-US" dirty="0"/>
              <a:t> </a:t>
            </a:r>
            <a:r>
              <a:rPr lang="en-US" altLang="zh-CN" dirty="0" err="1"/>
              <a:t>perl</a:t>
            </a:r>
            <a:r>
              <a:rPr lang="en-US" altLang="zh-CN" dirty="0"/>
              <a:t>/R/bash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8060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606E7-D008-A543-93F7-DB6DC4830E70}"/>
              </a:ext>
            </a:extLst>
          </p:cNvPr>
          <p:cNvSpPr txBox="1"/>
          <p:nvPr/>
        </p:nvSpPr>
        <p:spPr>
          <a:xfrm>
            <a:off x="440267" y="482600"/>
            <a:ext cx="25855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Input:</a:t>
            </a:r>
          </a:p>
          <a:p>
            <a:pPr marL="342900" indent="-342900">
              <a:buFontTx/>
              <a:buChar char="-"/>
            </a:pPr>
            <a:r>
              <a:rPr lang="en-US" altLang="zh-CN" sz="2500" dirty="0">
                <a:solidFill>
                  <a:srgbClr val="FF0000"/>
                </a:solidFill>
              </a:rPr>
              <a:t>FASTQ files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7E37A-3A74-EA4A-9755-CD28780E6FF2}"/>
              </a:ext>
            </a:extLst>
          </p:cNvPr>
          <p:cNvSpPr txBox="1"/>
          <p:nvPr/>
        </p:nvSpPr>
        <p:spPr>
          <a:xfrm>
            <a:off x="440268" y="1718734"/>
            <a:ext cx="1151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Output:</a:t>
            </a:r>
          </a:p>
          <a:p>
            <a:endParaRPr lang="en-US" altLang="zh-CN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99AA5-1DF1-714E-9D9B-A6D1BCABE194}"/>
              </a:ext>
            </a:extLst>
          </p:cNvPr>
          <p:cNvSpPr txBox="1"/>
          <p:nvPr/>
        </p:nvSpPr>
        <p:spPr>
          <a:xfrm>
            <a:off x="440267" y="2333685"/>
            <a:ext cx="10788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final_results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Final QC report (</a:t>
            </a:r>
            <a:r>
              <a:rPr lang="en-US" u="sng" dirty="0"/>
              <a:t>deliver</a:t>
            </a:r>
            <a:r>
              <a:rPr lang="en-US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TPM/Count/FPKM expression matrix (</a:t>
            </a:r>
            <a:r>
              <a:rPr lang="en-US" u="sng" dirty="0"/>
              <a:t>deliver</a:t>
            </a:r>
            <a:r>
              <a:rPr lang="en-US" dirty="0"/>
              <a:t>)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fastq</a:t>
            </a:r>
            <a:r>
              <a:rPr lang="en-US" dirty="0"/>
              <a:t>: original FASTQ files (</a:t>
            </a:r>
            <a:r>
              <a:rPr lang="en-US" u="sng" dirty="0"/>
              <a:t>deliver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bam</a:t>
            </a:r>
            <a:r>
              <a:rPr lang="en-US" dirty="0"/>
              <a:t>: sorted bam and bam index files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others</a:t>
            </a:r>
            <a:r>
              <a:rPr lang="en-US" dirty="0"/>
              <a:t>: other intermediate files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RseQC_results</a:t>
            </a:r>
            <a:r>
              <a:rPr lang="en-US" dirty="0"/>
              <a:t>: QC report for each sample and intermediate files from </a:t>
            </a:r>
            <a:r>
              <a:rPr lang="en-US" dirty="0" err="1"/>
              <a:t>RSeQC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genes_isoforms_results</a:t>
            </a:r>
            <a:r>
              <a:rPr lang="en-US" dirty="0"/>
              <a:t>: quantification results for each sample generated by RSEM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log &amp;&amp; </a:t>
            </a:r>
            <a:r>
              <a:rPr lang="en-US" b="1" dirty="0" err="1">
                <a:solidFill>
                  <a:srgbClr val="FF0000"/>
                </a:solidFill>
              </a:rPr>
              <a:t>node_log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log files from running nodes and tools</a:t>
            </a:r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24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CF8F7-4759-5240-8162-BE51A8F59762}"/>
              </a:ext>
            </a:extLst>
          </p:cNvPr>
          <p:cNvSpPr txBox="1"/>
          <p:nvPr/>
        </p:nvSpPr>
        <p:spPr>
          <a:xfrm>
            <a:off x="374904" y="237744"/>
            <a:ext cx="482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 for QC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2ADA4-4FE3-FE49-931B-0363586120FF}"/>
              </a:ext>
            </a:extLst>
          </p:cNvPr>
          <p:cNvSpPr txBox="1"/>
          <p:nvPr/>
        </p:nvSpPr>
        <p:spPr>
          <a:xfrm>
            <a:off x="466344" y="1894199"/>
            <a:ext cx="44814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http://10.220.239.17/demo.html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E57D9-275A-4049-AE58-DA55827DC4B3}"/>
              </a:ext>
            </a:extLst>
          </p:cNvPr>
          <p:cNvSpPr txBox="1"/>
          <p:nvPr/>
        </p:nvSpPr>
        <p:spPr>
          <a:xfrm>
            <a:off x="374904" y="1311094"/>
            <a:ext cx="3954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MultiQC</a:t>
            </a:r>
            <a:r>
              <a:rPr lang="en-US" sz="3000" dirty="0"/>
              <a:t> HTML report: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B3C94-D037-A348-B3B5-ED30DB8A666F}"/>
              </a:ext>
            </a:extLst>
          </p:cNvPr>
          <p:cNvSpPr txBox="1"/>
          <p:nvPr/>
        </p:nvSpPr>
        <p:spPr>
          <a:xfrm>
            <a:off x="374904" y="3042823"/>
            <a:ext cx="2135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Excel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6D2B3E-8D79-C64A-A70D-EB4D9C8A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9370"/>
            <a:ext cx="12192000" cy="14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FFEE0C-A81C-4C4B-8639-A3F24A0C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41" y="9856"/>
            <a:ext cx="6871552" cy="6831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8E5AE-F0E8-4149-88B3-59A203873D7E}"/>
              </a:ext>
            </a:extLst>
          </p:cNvPr>
          <p:cNvSpPr txBox="1"/>
          <p:nvPr/>
        </p:nvSpPr>
        <p:spPr>
          <a:xfrm>
            <a:off x="406771" y="1589671"/>
            <a:ext cx="783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help manual:  </a:t>
            </a:r>
          </a:p>
          <a:p>
            <a:r>
              <a:rPr lang="en-US" dirty="0" err="1">
                <a:solidFill>
                  <a:srgbClr val="FF0000"/>
                </a:solidFill>
              </a:rPr>
              <a:t>Mapping_QC_Auto.pl</a:t>
            </a:r>
            <a:r>
              <a:rPr lang="en-US" dirty="0">
                <a:solidFill>
                  <a:srgbClr val="FF0000"/>
                </a:solidFill>
              </a:rPr>
              <a:t> -h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420DB-88E2-684E-9508-B2DEE1D9A2BE}"/>
              </a:ext>
            </a:extLst>
          </p:cNvPr>
          <p:cNvSpPr txBox="1"/>
          <p:nvPr/>
        </p:nvSpPr>
        <p:spPr>
          <a:xfrm>
            <a:off x="406771" y="151044"/>
            <a:ext cx="16433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14398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3A5FDE-85F6-5146-906E-C94E2AE9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95" y="1674188"/>
            <a:ext cx="4409468" cy="4765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ADBAD-C6A2-8D46-91D9-1F3828A47338}"/>
              </a:ext>
            </a:extLst>
          </p:cNvPr>
          <p:cNvSpPr txBox="1"/>
          <p:nvPr/>
        </p:nvSpPr>
        <p:spPr>
          <a:xfrm>
            <a:off x="238820" y="954705"/>
            <a:ext cx="589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Deposited on GitHub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icanwinwyz</a:t>
            </a:r>
            <a:r>
              <a:rPr lang="en-US" dirty="0"/>
              <a:t>/Mapping_QC_Auto_v3)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420DB-88E2-684E-9508-B2DEE1D9A2BE}"/>
              </a:ext>
            </a:extLst>
          </p:cNvPr>
          <p:cNvSpPr txBox="1"/>
          <p:nvPr/>
        </p:nvSpPr>
        <p:spPr>
          <a:xfrm>
            <a:off x="238820" y="250611"/>
            <a:ext cx="16433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66728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2AB44E-5A20-9747-9578-34AA099762B8}"/>
              </a:ext>
            </a:extLst>
          </p:cNvPr>
          <p:cNvSpPr txBox="1"/>
          <p:nvPr/>
        </p:nvSpPr>
        <p:spPr>
          <a:xfrm>
            <a:off x="430844" y="241467"/>
            <a:ext cx="8019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Deployed on Titan Server Portal for wet 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855D-5FF0-DB48-B999-42F71256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4" y="2374390"/>
            <a:ext cx="8887968" cy="4011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BDE3CD-2800-094B-A00A-708DF54BC92E}"/>
              </a:ext>
            </a:extLst>
          </p:cNvPr>
          <p:cNvSpPr txBox="1"/>
          <p:nvPr/>
        </p:nvSpPr>
        <p:spPr>
          <a:xfrm>
            <a:off x="430844" y="1115568"/>
            <a:ext cx="10075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small sample sets (&lt; 10sampes), wet lab can do Mapping/QC by clicking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Jobs run on local server instead of HPC </a:t>
            </a:r>
          </a:p>
        </p:txBody>
      </p:sp>
    </p:spTree>
    <p:extLst>
      <p:ext uri="{BB962C8B-B14F-4D97-AF65-F5344CB8AC3E}">
        <p14:creationId xmlns:p14="http://schemas.microsoft.com/office/powerpoint/2010/main" val="2310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EC1-D863-214A-9640-87F194AFC584}"/>
              </a:ext>
            </a:extLst>
          </p:cNvPr>
          <p:cNvSpPr txBox="1"/>
          <p:nvPr/>
        </p:nvSpPr>
        <p:spPr>
          <a:xfrm>
            <a:off x="238820" y="323763"/>
            <a:ext cx="22738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Future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2633B-E884-3A45-96A1-D713B4E860CA}"/>
              </a:ext>
            </a:extLst>
          </p:cNvPr>
          <p:cNvSpPr txBox="1"/>
          <p:nvPr/>
        </p:nvSpPr>
        <p:spPr>
          <a:xfrm>
            <a:off x="786384" y="1581912"/>
            <a:ext cx="927157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Integrate </a:t>
            </a:r>
            <a:r>
              <a:rPr lang="en-US" sz="2500" dirty="0" err="1">
                <a:solidFill>
                  <a:srgbClr val="FF0000"/>
                </a:solidFill>
              </a:rPr>
              <a:t>fastqscreen</a:t>
            </a:r>
            <a:r>
              <a:rPr lang="en-US" sz="2500" dirty="0"/>
              <a:t> to check contamination from bacteria or fungi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Integrate into </a:t>
            </a:r>
            <a:r>
              <a:rPr lang="en-US" sz="2500" dirty="0" err="1"/>
              <a:t>NextFlow</a:t>
            </a:r>
            <a:r>
              <a:rPr lang="en-US" sz="2500" dirty="0"/>
              <a:t> (Won is working on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Write detailed QC metrics explanation on </a:t>
            </a:r>
            <a:r>
              <a:rPr lang="en-US" sz="2500" dirty="0" err="1"/>
              <a:t>MultiQC</a:t>
            </a:r>
            <a:r>
              <a:rPr lang="en-US" sz="2500" dirty="0"/>
              <a:t> report (Done)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Other ideas?</a:t>
            </a:r>
          </a:p>
        </p:txBody>
      </p:sp>
    </p:spTree>
    <p:extLst>
      <p:ext uri="{BB962C8B-B14F-4D97-AF65-F5344CB8AC3E}">
        <p14:creationId xmlns:p14="http://schemas.microsoft.com/office/powerpoint/2010/main" val="117145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389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Mapping_QC_Auto_v3 for RNA-seq data processing</vt:lpstr>
      <vt:lpstr>Integrated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Yizhou</dc:creator>
  <cp:lastModifiedBy>Wang, Yizhou</cp:lastModifiedBy>
  <cp:revision>13</cp:revision>
  <dcterms:created xsi:type="dcterms:W3CDTF">2018-09-12T21:01:53Z</dcterms:created>
  <dcterms:modified xsi:type="dcterms:W3CDTF">2019-01-31T17:57:26Z</dcterms:modified>
</cp:coreProperties>
</file>