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7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5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3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7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8899-DCBA-43A4-A7F1-3B63AD3068B0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8B9E-B65A-4712-9AB2-5123C61DAAD3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55" y="188640"/>
            <a:ext cx="1876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-36512" y="764704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36512" y="6453336"/>
            <a:ext cx="9217024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Was ist Maven</a:t>
            </a:r>
            <a:br>
              <a:rPr lang="de-DE" dirty="0" smtClean="0"/>
            </a:br>
            <a:r>
              <a:rPr lang="de-DE" dirty="0" smtClean="0"/>
              <a:t>Was ist das Problem</a:t>
            </a:r>
            <a:br>
              <a:rPr lang="de-DE" dirty="0" smtClean="0"/>
            </a:br>
            <a:r>
              <a:rPr lang="de-DE" dirty="0" smtClean="0"/>
              <a:t>Plugin</a:t>
            </a:r>
            <a:br>
              <a:rPr lang="de-DE" dirty="0" smtClean="0"/>
            </a:b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Was ist Maven Was ist das Problem Plugin Ziele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Maven Was ist das Problem Plugin Ziele</dc:title>
  <dc:creator>m</dc:creator>
  <cp:lastModifiedBy>m</cp:lastModifiedBy>
  <cp:revision>1</cp:revision>
  <dcterms:created xsi:type="dcterms:W3CDTF">2014-01-17T08:47:43Z</dcterms:created>
  <dcterms:modified xsi:type="dcterms:W3CDTF">2014-01-17T08:57:41Z</dcterms:modified>
</cp:coreProperties>
</file>