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2" r:id="rId10"/>
    <p:sldId id="292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289" r:id="rId19"/>
    <p:sldId id="277" r:id="rId20"/>
    <p:sldId id="291" r:id="rId21"/>
    <p:sldId id="264" r:id="rId22"/>
    <p:sldId id="284" r:id="rId23"/>
    <p:sldId id="262" r:id="rId24"/>
    <p:sldId id="280" r:id="rId25"/>
    <p:sldId id="285" r:id="rId26"/>
    <p:sldId id="286" r:id="rId27"/>
    <p:sldId id="290" r:id="rId28"/>
    <p:sldId id="287" r:id="rId29"/>
    <p:sldId id="288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23" autoAdjust="0"/>
  </p:normalViewPr>
  <p:slideViewPr>
    <p:cSldViewPr showGuides="1">
      <p:cViewPr>
        <p:scale>
          <a:sx n="100" d="100"/>
          <a:sy n="100" d="100"/>
        </p:scale>
        <p:origin x="-72" y="1002"/>
      </p:cViewPr>
      <p:guideLst>
        <p:guide orient="horz" pos="3929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chemeClr val="bg1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chemeClr val="bg1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ABB90629-0E5F-44FE-B199-21E3F468E218}" type="presOf" srcId="{EB4AF810-5F27-4424-953F-6E745857D154}" destId="{BCA768C0-63D7-47D8-A8BE-C28A109E6D5F}" srcOrd="1" destOrd="0" presId="urn:microsoft.com/office/officeart/2005/8/layout/matrix1"/>
    <dgm:cxn modelId="{77FC4D70-6194-44DA-A365-6016C21BD980}" type="presOf" srcId="{30587BAF-AF05-4828-A149-C6184679BAE9}" destId="{09449C3A-45BE-414E-816E-DC2893A628A2}" srcOrd="0" destOrd="0" presId="urn:microsoft.com/office/officeart/2005/8/layout/matrix1"/>
    <dgm:cxn modelId="{3E3EA854-5B06-4EC0-8941-25FDB408493B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2A32F227-20FF-40B9-8B33-775EB0E0F240}" type="presOf" srcId="{A9390F88-A7A7-4C4D-89FF-1A78BBC8603B}" destId="{A5B61E79-E8F7-4B7A-B905-512B68224131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FB27C0D-402D-4046-B25E-269BBC48EE4F}" type="presOf" srcId="{1237DFD6-0265-4E66-87D0-86B251C30F0D}" destId="{7C3AC0F8-C2A8-4D6A-B303-DFE85396908E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0FE1F5F-A65B-48CB-A11E-127834AFFFE2}" type="presOf" srcId="{1CDE512A-6BED-45E4-A160-0C3D6737D9F3}" destId="{80A4CC39-7938-4EBF-BDB4-2D9237597EDA}" srcOrd="0" destOrd="0" presId="urn:microsoft.com/office/officeart/2005/8/layout/matrix1"/>
    <dgm:cxn modelId="{7A1AAD57-8E65-4018-BF7B-66D35BA98F95}" type="presOf" srcId="{A6377181-3A36-4C51-A15D-4B7E94D00FA0}" destId="{96227F7B-7EDE-413C-8E0D-D3C68CB157D4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0B66743-C02B-4B4D-B699-CE8136C2E12F}" type="presOf" srcId="{EB4AF810-5F27-4424-953F-6E745857D154}" destId="{D2FE0942-737C-40CE-B352-72439F8F9C68}" srcOrd="0" destOrd="0" presId="urn:microsoft.com/office/officeart/2005/8/layout/matrix1"/>
    <dgm:cxn modelId="{54F408B5-07FE-40E4-8436-2C2742D3ED12}" type="presOf" srcId="{30587BAF-AF05-4828-A149-C6184679BAE9}" destId="{D7398AA2-DA78-44BD-9312-E54896AB840C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B2490C4F-5F2E-42D2-BC35-E4FB04F31CEA}" type="presOf" srcId="{1CDE512A-6BED-45E4-A160-0C3D6737D9F3}" destId="{9A1B30D4-02A5-4672-9C99-D97316359BFB}" srcOrd="1" destOrd="0" presId="urn:microsoft.com/office/officeart/2005/8/layout/matrix1"/>
    <dgm:cxn modelId="{5D301918-D8E5-45F2-B7E9-BEA3BC437B15}" type="presParOf" srcId="{A5B61E79-E8F7-4B7A-B905-512B68224131}" destId="{CC4BDF31-B3C6-435B-A78E-ECD04F5785E6}" srcOrd="0" destOrd="0" presId="urn:microsoft.com/office/officeart/2005/8/layout/matrix1"/>
    <dgm:cxn modelId="{ACBC7451-14BE-4434-B791-C29F1BF37383}" type="presParOf" srcId="{CC4BDF31-B3C6-435B-A78E-ECD04F5785E6}" destId="{80A4CC39-7938-4EBF-BDB4-2D9237597EDA}" srcOrd="0" destOrd="0" presId="urn:microsoft.com/office/officeart/2005/8/layout/matrix1"/>
    <dgm:cxn modelId="{C5AAF009-4126-4586-A325-D7312951C3CD}" type="presParOf" srcId="{CC4BDF31-B3C6-435B-A78E-ECD04F5785E6}" destId="{9A1B30D4-02A5-4672-9C99-D97316359BFB}" srcOrd="1" destOrd="0" presId="urn:microsoft.com/office/officeart/2005/8/layout/matrix1"/>
    <dgm:cxn modelId="{17A5514B-B921-4F44-BAC7-F6EA7B664859}" type="presParOf" srcId="{CC4BDF31-B3C6-435B-A78E-ECD04F5785E6}" destId="{7C3AC0F8-C2A8-4D6A-B303-DFE85396908E}" srcOrd="2" destOrd="0" presId="urn:microsoft.com/office/officeart/2005/8/layout/matrix1"/>
    <dgm:cxn modelId="{9160AD15-0733-4C68-B528-B03358019259}" type="presParOf" srcId="{CC4BDF31-B3C6-435B-A78E-ECD04F5785E6}" destId="{444C665F-3054-43A4-943C-EE857BB99496}" srcOrd="3" destOrd="0" presId="urn:microsoft.com/office/officeart/2005/8/layout/matrix1"/>
    <dgm:cxn modelId="{E1BA278C-952E-43A1-A14F-F86F92BAEC86}" type="presParOf" srcId="{CC4BDF31-B3C6-435B-A78E-ECD04F5785E6}" destId="{D2FE0942-737C-40CE-B352-72439F8F9C68}" srcOrd="4" destOrd="0" presId="urn:microsoft.com/office/officeart/2005/8/layout/matrix1"/>
    <dgm:cxn modelId="{FE94D5FE-6444-45FE-96D9-605DB3DE91C8}" type="presParOf" srcId="{CC4BDF31-B3C6-435B-A78E-ECD04F5785E6}" destId="{BCA768C0-63D7-47D8-A8BE-C28A109E6D5F}" srcOrd="5" destOrd="0" presId="urn:microsoft.com/office/officeart/2005/8/layout/matrix1"/>
    <dgm:cxn modelId="{99C74F18-77D5-4C24-96B6-0AF0D714601A}" type="presParOf" srcId="{CC4BDF31-B3C6-435B-A78E-ECD04F5785E6}" destId="{09449C3A-45BE-414E-816E-DC2893A628A2}" srcOrd="6" destOrd="0" presId="urn:microsoft.com/office/officeart/2005/8/layout/matrix1"/>
    <dgm:cxn modelId="{E3A969A9-BEF2-44B4-919C-0945D236A0EA}" type="presParOf" srcId="{CC4BDF31-B3C6-435B-A78E-ECD04F5785E6}" destId="{D7398AA2-DA78-44BD-9312-E54896AB840C}" srcOrd="7" destOrd="0" presId="urn:microsoft.com/office/officeart/2005/8/layout/matrix1"/>
    <dgm:cxn modelId="{96234919-885A-4436-ACC2-C845AAD255EF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88CC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B4BFB78E-04B0-4174-BA0B-412E328D2DE0}" type="presOf" srcId="{30587BAF-AF05-4828-A149-C6184679BAE9}" destId="{09449C3A-45BE-414E-816E-DC2893A628A2}" srcOrd="0" destOrd="0" presId="urn:microsoft.com/office/officeart/2005/8/layout/matrix1"/>
    <dgm:cxn modelId="{186E2027-0D51-4674-987D-E20C48B4983A}" type="presOf" srcId="{1CDE512A-6BED-45E4-A160-0C3D6737D9F3}" destId="{80A4CC39-7938-4EBF-BDB4-2D9237597EDA}" srcOrd="0" destOrd="0" presId="urn:microsoft.com/office/officeart/2005/8/layout/matrix1"/>
    <dgm:cxn modelId="{B569C7C2-C7AA-4582-8B0F-9919FDADE857}" type="presOf" srcId="{1237DFD6-0265-4E66-87D0-86B251C30F0D}" destId="{444C665F-3054-43A4-943C-EE857BB99496}" srcOrd="1" destOrd="0" presId="urn:microsoft.com/office/officeart/2005/8/layout/matrix1"/>
    <dgm:cxn modelId="{91D69BF3-A8F2-4589-AF17-1A529DEF98DE}" type="presOf" srcId="{A9390F88-A7A7-4C4D-89FF-1A78BBC8603B}" destId="{A5B61E79-E8F7-4B7A-B905-512B68224131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C67E7CC6-1614-4102-A533-87845F69446B}" type="presOf" srcId="{1CDE512A-6BED-45E4-A160-0C3D6737D9F3}" destId="{9A1B30D4-02A5-4672-9C99-D97316359BFB}" srcOrd="1" destOrd="0" presId="urn:microsoft.com/office/officeart/2005/8/layout/matrix1"/>
    <dgm:cxn modelId="{983CB67F-6F5A-4327-B370-DB84FB13F4E0}" type="presOf" srcId="{30587BAF-AF05-4828-A149-C6184679BAE9}" destId="{D7398AA2-DA78-44BD-9312-E54896AB840C}" srcOrd="1" destOrd="0" presId="urn:microsoft.com/office/officeart/2005/8/layout/matrix1"/>
    <dgm:cxn modelId="{6AD34608-83E7-4F16-A436-E9461FAA6887}" type="presOf" srcId="{EB4AF810-5F27-4424-953F-6E745857D154}" destId="{BCA768C0-63D7-47D8-A8BE-C28A109E6D5F}" srcOrd="1" destOrd="0" presId="urn:microsoft.com/office/officeart/2005/8/layout/matrix1"/>
    <dgm:cxn modelId="{7D179F90-FC66-4489-B231-1E036236FFAA}" type="presOf" srcId="{A6377181-3A36-4C51-A15D-4B7E94D00FA0}" destId="{96227F7B-7EDE-413C-8E0D-D3C68CB157D4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79479B83-E33C-4A3F-AB5D-4C79B2A0DEB8}" type="presOf" srcId="{EB4AF810-5F27-4424-953F-6E745857D154}" destId="{D2FE0942-737C-40CE-B352-72439F8F9C68}" srcOrd="0" destOrd="0" presId="urn:microsoft.com/office/officeart/2005/8/layout/matrix1"/>
    <dgm:cxn modelId="{75B49DB8-CD04-4A28-AB4A-E0C324A00BAD}" type="presOf" srcId="{1237DFD6-0265-4E66-87D0-86B251C30F0D}" destId="{7C3AC0F8-C2A8-4D6A-B303-DFE85396908E}" srcOrd="0" destOrd="0" presId="urn:microsoft.com/office/officeart/2005/8/layout/matrix1"/>
    <dgm:cxn modelId="{9718ABD2-2569-4E9B-A7E0-8CC0AD3C4E00}" type="presParOf" srcId="{A5B61E79-E8F7-4B7A-B905-512B68224131}" destId="{CC4BDF31-B3C6-435B-A78E-ECD04F5785E6}" srcOrd="0" destOrd="0" presId="urn:microsoft.com/office/officeart/2005/8/layout/matrix1"/>
    <dgm:cxn modelId="{C3A6441F-6EBA-4EB4-8AC7-A473A0BAE013}" type="presParOf" srcId="{CC4BDF31-B3C6-435B-A78E-ECD04F5785E6}" destId="{80A4CC39-7938-4EBF-BDB4-2D9237597EDA}" srcOrd="0" destOrd="0" presId="urn:microsoft.com/office/officeart/2005/8/layout/matrix1"/>
    <dgm:cxn modelId="{7FE60C49-DF5F-43D6-AEA7-302494C0927C}" type="presParOf" srcId="{CC4BDF31-B3C6-435B-A78E-ECD04F5785E6}" destId="{9A1B30D4-02A5-4672-9C99-D97316359BFB}" srcOrd="1" destOrd="0" presId="urn:microsoft.com/office/officeart/2005/8/layout/matrix1"/>
    <dgm:cxn modelId="{D77EB254-1BC0-4A36-A0B3-FA83CCDF1618}" type="presParOf" srcId="{CC4BDF31-B3C6-435B-A78E-ECD04F5785E6}" destId="{7C3AC0F8-C2A8-4D6A-B303-DFE85396908E}" srcOrd="2" destOrd="0" presId="urn:microsoft.com/office/officeart/2005/8/layout/matrix1"/>
    <dgm:cxn modelId="{8EFDD928-01F6-45D3-87AE-F55BCA2C22C3}" type="presParOf" srcId="{CC4BDF31-B3C6-435B-A78E-ECD04F5785E6}" destId="{444C665F-3054-43A4-943C-EE857BB99496}" srcOrd="3" destOrd="0" presId="urn:microsoft.com/office/officeart/2005/8/layout/matrix1"/>
    <dgm:cxn modelId="{D6119015-0217-44A7-959A-29501371C206}" type="presParOf" srcId="{CC4BDF31-B3C6-435B-A78E-ECD04F5785E6}" destId="{D2FE0942-737C-40CE-B352-72439F8F9C68}" srcOrd="4" destOrd="0" presId="urn:microsoft.com/office/officeart/2005/8/layout/matrix1"/>
    <dgm:cxn modelId="{202C3C7F-9BD1-48C7-B37C-28FA038F2295}" type="presParOf" srcId="{CC4BDF31-B3C6-435B-A78E-ECD04F5785E6}" destId="{BCA768C0-63D7-47D8-A8BE-C28A109E6D5F}" srcOrd="5" destOrd="0" presId="urn:microsoft.com/office/officeart/2005/8/layout/matrix1"/>
    <dgm:cxn modelId="{5172569E-DD1C-4CB6-9B93-73BA24B99F30}" type="presParOf" srcId="{CC4BDF31-B3C6-435B-A78E-ECD04F5785E6}" destId="{09449C3A-45BE-414E-816E-DC2893A628A2}" srcOrd="6" destOrd="0" presId="urn:microsoft.com/office/officeart/2005/8/layout/matrix1"/>
    <dgm:cxn modelId="{FF3AAAA4-7031-4EBD-8AF3-C25C3DF0ECD0}" type="presParOf" srcId="{CC4BDF31-B3C6-435B-A78E-ECD04F5785E6}" destId="{D7398AA2-DA78-44BD-9312-E54896AB840C}" srcOrd="7" destOrd="0" presId="urn:microsoft.com/office/officeart/2005/8/layout/matrix1"/>
    <dgm:cxn modelId="{3A70D302-33CB-4BA0-AB1B-4B95ECE7380F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88CC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B08D149E-85C8-469F-9B79-61FFFAED71F6}" type="presOf" srcId="{A6377181-3A36-4C51-A15D-4B7E94D00FA0}" destId="{96227F7B-7EDE-413C-8E0D-D3C68CB157D4}" srcOrd="0" destOrd="0" presId="urn:microsoft.com/office/officeart/2005/8/layout/matrix1"/>
    <dgm:cxn modelId="{2DD77C63-D4CF-491E-8320-65B058339612}" type="presOf" srcId="{1237DFD6-0265-4E66-87D0-86B251C30F0D}" destId="{444C665F-3054-43A4-943C-EE857BB99496}" srcOrd="1" destOrd="0" presId="urn:microsoft.com/office/officeart/2005/8/layout/matrix1"/>
    <dgm:cxn modelId="{E5BF5D65-B1E2-4DDD-9135-AAA0D449AC9E}" type="presOf" srcId="{A9390F88-A7A7-4C4D-89FF-1A78BBC8603B}" destId="{A5B61E79-E8F7-4B7A-B905-512B68224131}" srcOrd="0" destOrd="0" presId="urn:microsoft.com/office/officeart/2005/8/layout/matrix1"/>
    <dgm:cxn modelId="{D1F71FF8-2635-4E7B-9785-A342E66B290D}" type="presOf" srcId="{30587BAF-AF05-4828-A149-C6184679BAE9}" destId="{09449C3A-45BE-414E-816E-DC2893A628A2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CF595E2E-3DF2-45AF-A4D8-6217E7D5911E}" type="presOf" srcId="{EB4AF810-5F27-4424-953F-6E745857D154}" destId="{D2FE0942-737C-40CE-B352-72439F8F9C68}" srcOrd="0" destOrd="0" presId="urn:microsoft.com/office/officeart/2005/8/layout/matrix1"/>
    <dgm:cxn modelId="{E6736059-A478-462E-8580-41C43B8F8B6B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AB4C019B-7628-405A-A7DA-6A3B9E2CC67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56400862-1E59-469F-AFA9-5DEE67EC2C16}" type="presOf" srcId="{1CDE512A-6BED-45E4-A160-0C3D6737D9F3}" destId="{80A4CC39-7938-4EBF-BDB4-2D9237597EDA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CD6D06E0-5BE3-4B5E-8BB9-AF5D2C7B54F7}" type="presOf" srcId="{30587BAF-AF05-4828-A149-C6184679BAE9}" destId="{D7398AA2-DA78-44BD-9312-E54896AB840C}" srcOrd="1" destOrd="0" presId="urn:microsoft.com/office/officeart/2005/8/layout/matrix1"/>
    <dgm:cxn modelId="{88BF73A6-A34B-4CBC-ACA2-5FB92A205C6F}" type="presOf" srcId="{1CDE512A-6BED-45E4-A160-0C3D6737D9F3}" destId="{9A1B30D4-02A5-4672-9C99-D97316359BFB}" srcOrd="1" destOrd="0" presId="urn:microsoft.com/office/officeart/2005/8/layout/matrix1"/>
    <dgm:cxn modelId="{CD467072-0883-4329-A22E-569353F3C611}" type="presParOf" srcId="{A5B61E79-E8F7-4B7A-B905-512B68224131}" destId="{CC4BDF31-B3C6-435B-A78E-ECD04F5785E6}" srcOrd="0" destOrd="0" presId="urn:microsoft.com/office/officeart/2005/8/layout/matrix1"/>
    <dgm:cxn modelId="{565EAB63-2059-4E28-B224-AE8DF1EEF9EA}" type="presParOf" srcId="{CC4BDF31-B3C6-435B-A78E-ECD04F5785E6}" destId="{80A4CC39-7938-4EBF-BDB4-2D9237597EDA}" srcOrd="0" destOrd="0" presId="urn:microsoft.com/office/officeart/2005/8/layout/matrix1"/>
    <dgm:cxn modelId="{F0BEEBCE-50FB-4283-B672-128C89146AD4}" type="presParOf" srcId="{CC4BDF31-B3C6-435B-A78E-ECD04F5785E6}" destId="{9A1B30D4-02A5-4672-9C99-D97316359BFB}" srcOrd="1" destOrd="0" presId="urn:microsoft.com/office/officeart/2005/8/layout/matrix1"/>
    <dgm:cxn modelId="{2F38D466-B661-492A-95AF-AA2D25EB509B}" type="presParOf" srcId="{CC4BDF31-B3C6-435B-A78E-ECD04F5785E6}" destId="{7C3AC0F8-C2A8-4D6A-B303-DFE85396908E}" srcOrd="2" destOrd="0" presId="urn:microsoft.com/office/officeart/2005/8/layout/matrix1"/>
    <dgm:cxn modelId="{F43E1F21-D707-4195-A383-26DE308A4744}" type="presParOf" srcId="{CC4BDF31-B3C6-435B-A78E-ECD04F5785E6}" destId="{444C665F-3054-43A4-943C-EE857BB99496}" srcOrd="3" destOrd="0" presId="urn:microsoft.com/office/officeart/2005/8/layout/matrix1"/>
    <dgm:cxn modelId="{FC52BA3C-ACD6-46D8-AE1F-DDA7F6C860DB}" type="presParOf" srcId="{CC4BDF31-B3C6-435B-A78E-ECD04F5785E6}" destId="{D2FE0942-737C-40CE-B352-72439F8F9C68}" srcOrd="4" destOrd="0" presId="urn:microsoft.com/office/officeart/2005/8/layout/matrix1"/>
    <dgm:cxn modelId="{9C28D265-2683-4084-93C0-73A8A9625516}" type="presParOf" srcId="{CC4BDF31-B3C6-435B-A78E-ECD04F5785E6}" destId="{BCA768C0-63D7-47D8-A8BE-C28A109E6D5F}" srcOrd="5" destOrd="0" presId="urn:microsoft.com/office/officeart/2005/8/layout/matrix1"/>
    <dgm:cxn modelId="{9E141129-8CED-4DD9-BA21-BCA87F6BF6CA}" type="presParOf" srcId="{CC4BDF31-B3C6-435B-A78E-ECD04F5785E6}" destId="{09449C3A-45BE-414E-816E-DC2893A628A2}" srcOrd="6" destOrd="0" presId="urn:microsoft.com/office/officeart/2005/8/layout/matrix1"/>
    <dgm:cxn modelId="{1A3F80F8-102C-4D1E-A1FD-33E64F962F9B}" type="presParOf" srcId="{CC4BDF31-B3C6-435B-A78E-ECD04F5785E6}" destId="{D7398AA2-DA78-44BD-9312-E54896AB840C}" srcOrd="7" destOrd="0" presId="urn:microsoft.com/office/officeart/2005/8/layout/matrix1"/>
    <dgm:cxn modelId="{988E3D8E-E85C-449A-B8F1-B01DE8445A8F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88CC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DAE1C4D0-3C50-4BEA-A3E3-AC2BC681497F}" type="presOf" srcId="{EB4AF810-5F27-4424-953F-6E745857D154}" destId="{BCA768C0-63D7-47D8-A8BE-C28A109E6D5F}" srcOrd="1" destOrd="0" presId="urn:microsoft.com/office/officeart/2005/8/layout/matrix1"/>
    <dgm:cxn modelId="{6A20567B-2422-48BF-B67F-0B74C6B98617}" type="presOf" srcId="{30587BAF-AF05-4828-A149-C6184679BAE9}" destId="{D7398AA2-DA78-44BD-9312-E54896AB840C}" srcOrd="1" destOrd="0" presId="urn:microsoft.com/office/officeart/2005/8/layout/matrix1"/>
    <dgm:cxn modelId="{1DD7C349-544B-4FEC-BD40-022F11F040A6}" type="presOf" srcId="{1237DFD6-0265-4E66-87D0-86B251C30F0D}" destId="{7C3AC0F8-C2A8-4D6A-B303-DFE85396908E}" srcOrd="0" destOrd="0" presId="urn:microsoft.com/office/officeart/2005/8/layout/matrix1"/>
    <dgm:cxn modelId="{17DECF96-B17F-4B98-9E75-651FBB91E3C1}" type="presOf" srcId="{1CDE512A-6BED-45E4-A160-0C3D6737D9F3}" destId="{80A4CC39-7938-4EBF-BDB4-2D9237597EDA}" srcOrd="0" destOrd="0" presId="urn:microsoft.com/office/officeart/2005/8/layout/matrix1"/>
    <dgm:cxn modelId="{EFAFA9BB-E429-4333-BDB7-339FBA0641FF}" type="presOf" srcId="{A9390F88-A7A7-4C4D-89FF-1A78BBC8603B}" destId="{A5B61E79-E8F7-4B7A-B905-512B68224131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810D7576-870D-47FF-96D6-1C4E2ED2CF58}" type="presOf" srcId="{30587BAF-AF05-4828-A149-C6184679BAE9}" destId="{09449C3A-45BE-414E-816E-DC2893A628A2}" srcOrd="0" destOrd="0" presId="urn:microsoft.com/office/officeart/2005/8/layout/matrix1"/>
    <dgm:cxn modelId="{63FA184E-F4FD-4E16-A9B3-3DECA0C73CC3}" type="presOf" srcId="{EB4AF810-5F27-4424-953F-6E745857D154}" destId="{D2FE0942-737C-40CE-B352-72439F8F9C68}" srcOrd="0" destOrd="0" presId="urn:microsoft.com/office/officeart/2005/8/layout/matrix1"/>
    <dgm:cxn modelId="{1AB48D8A-0E6B-45F1-B764-17B587C0F4AE}" type="presOf" srcId="{1CDE512A-6BED-45E4-A160-0C3D6737D9F3}" destId="{9A1B30D4-02A5-4672-9C99-D97316359BFB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7B0183E-1154-443E-8A7E-890117BBD9F4}" type="presOf" srcId="{A6377181-3A36-4C51-A15D-4B7E94D00FA0}" destId="{96227F7B-7EDE-413C-8E0D-D3C68CB157D4}" srcOrd="0" destOrd="0" presId="urn:microsoft.com/office/officeart/2005/8/layout/matrix1"/>
    <dgm:cxn modelId="{FA8CB71E-6B63-42DB-B0A6-980CF9975A6E}" type="presOf" srcId="{1237DFD6-0265-4E66-87D0-86B251C30F0D}" destId="{444C665F-3054-43A4-943C-EE857BB99496}" srcOrd="1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8FC2C50C-6FD9-49A7-AF65-3419C013F967}" type="presParOf" srcId="{A5B61E79-E8F7-4B7A-B905-512B68224131}" destId="{CC4BDF31-B3C6-435B-A78E-ECD04F5785E6}" srcOrd="0" destOrd="0" presId="urn:microsoft.com/office/officeart/2005/8/layout/matrix1"/>
    <dgm:cxn modelId="{505FEF7A-4952-4FA0-AE19-DF6057C8DEBE}" type="presParOf" srcId="{CC4BDF31-B3C6-435B-A78E-ECD04F5785E6}" destId="{80A4CC39-7938-4EBF-BDB4-2D9237597EDA}" srcOrd="0" destOrd="0" presId="urn:microsoft.com/office/officeart/2005/8/layout/matrix1"/>
    <dgm:cxn modelId="{32988B56-8A94-4B0B-98E3-0FBA1239B080}" type="presParOf" srcId="{CC4BDF31-B3C6-435B-A78E-ECD04F5785E6}" destId="{9A1B30D4-02A5-4672-9C99-D97316359BFB}" srcOrd="1" destOrd="0" presId="urn:microsoft.com/office/officeart/2005/8/layout/matrix1"/>
    <dgm:cxn modelId="{6EAA12CA-4D06-4CD9-8F42-B9A77D0336E3}" type="presParOf" srcId="{CC4BDF31-B3C6-435B-A78E-ECD04F5785E6}" destId="{7C3AC0F8-C2A8-4D6A-B303-DFE85396908E}" srcOrd="2" destOrd="0" presId="urn:microsoft.com/office/officeart/2005/8/layout/matrix1"/>
    <dgm:cxn modelId="{96BC4D46-A7DE-444F-B5C6-CCA1AE90C213}" type="presParOf" srcId="{CC4BDF31-B3C6-435B-A78E-ECD04F5785E6}" destId="{444C665F-3054-43A4-943C-EE857BB99496}" srcOrd="3" destOrd="0" presId="urn:microsoft.com/office/officeart/2005/8/layout/matrix1"/>
    <dgm:cxn modelId="{0C3D70CF-CD56-448A-9C75-08891B77DD5D}" type="presParOf" srcId="{CC4BDF31-B3C6-435B-A78E-ECD04F5785E6}" destId="{D2FE0942-737C-40CE-B352-72439F8F9C68}" srcOrd="4" destOrd="0" presId="urn:microsoft.com/office/officeart/2005/8/layout/matrix1"/>
    <dgm:cxn modelId="{683DCA4C-725F-4826-B3D3-98ED8D2F81DB}" type="presParOf" srcId="{CC4BDF31-B3C6-435B-A78E-ECD04F5785E6}" destId="{BCA768C0-63D7-47D8-A8BE-C28A109E6D5F}" srcOrd="5" destOrd="0" presId="urn:microsoft.com/office/officeart/2005/8/layout/matrix1"/>
    <dgm:cxn modelId="{A04F6D3F-9B35-415A-8FDF-5EE8346B0AEB}" type="presParOf" srcId="{CC4BDF31-B3C6-435B-A78E-ECD04F5785E6}" destId="{09449C3A-45BE-414E-816E-DC2893A628A2}" srcOrd="6" destOrd="0" presId="urn:microsoft.com/office/officeart/2005/8/layout/matrix1"/>
    <dgm:cxn modelId="{94065401-20D8-4D93-828B-CE9664F4FB3F}" type="presParOf" srcId="{CC4BDF31-B3C6-435B-A78E-ECD04F5785E6}" destId="{D7398AA2-DA78-44BD-9312-E54896AB840C}" srcOrd="7" destOrd="0" presId="urn:microsoft.com/office/officeart/2005/8/layout/matrix1"/>
    <dgm:cxn modelId="{32468C09-FAE0-40F2-9ADE-79C40ED0B901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88CC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607A8249-48A0-4010-8E0D-41321EA5A4A8}" type="presOf" srcId="{A9390F88-A7A7-4C4D-89FF-1A78BBC8603B}" destId="{A5B61E79-E8F7-4B7A-B905-512B68224131}" srcOrd="0" destOrd="0" presId="urn:microsoft.com/office/officeart/2005/8/layout/matrix1"/>
    <dgm:cxn modelId="{D96E5B44-3BF4-4F2E-B869-2BB6DA10DA5F}" type="presOf" srcId="{1CDE512A-6BED-45E4-A160-0C3D6737D9F3}" destId="{80A4CC39-7938-4EBF-BDB4-2D9237597EDA}" srcOrd="0" destOrd="0" presId="urn:microsoft.com/office/officeart/2005/8/layout/matrix1"/>
    <dgm:cxn modelId="{7ED66946-302F-4D56-9029-2D239B59EA6B}" type="presOf" srcId="{A6377181-3A36-4C51-A15D-4B7E94D00FA0}" destId="{96227F7B-7EDE-413C-8E0D-D3C68CB157D4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2DD60EEF-490E-4B8F-A64B-0852C1DBD2DF}" type="presOf" srcId="{EB4AF810-5F27-4424-953F-6E745857D154}" destId="{D2FE0942-737C-40CE-B352-72439F8F9C68}" srcOrd="0" destOrd="0" presId="urn:microsoft.com/office/officeart/2005/8/layout/matrix1"/>
    <dgm:cxn modelId="{AC188FD1-1E78-40FA-AD19-F87D917CCA01}" type="presOf" srcId="{30587BAF-AF05-4828-A149-C6184679BAE9}" destId="{D7398AA2-DA78-44BD-9312-E54896AB840C}" srcOrd="1" destOrd="0" presId="urn:microsoft.com/office/officeart/2005/8/layout/matrix1"/>
    <dgm:cxn modelId="{A0EFC0AA-27EB-4E7D-8D13-157C2893706B}" type="presOf" srcId="{1CDE512A-6BED-45E4-A160-0C3D6737D9F3}" destId="{9A1B30D4-02A5-4672-9C99-D97316359BFB}" srcOrd="1" destOrd="0" presId="urn:microsoft.com/office/officeart/2005/8/layout/matrix1"/>
    <dgm:cxn modelId="{55D806C1-2881-4FE6-9F71-A3B7D814313A}" type="presOf" srcId="{EB4AF810-5F27-4424-953F-6E745857D154}" destId="{BCA768C0-63D7-47D8-A8BE-C28A109E6D5F}" srcOrd="1" destOrd="0" presId="urn:microsoft.com/office/officeart/2005/8/layout/matrix1"/>
    <dgm:cxn modelId="{1FAC1BF0-0A2F-4D84-9B0B-88C32EDEB849}" type="presOf" srcId="{1237DFD6-0265-4E66-87D0-86B251C30F0D}" destId="{444C665F-3054-43A4-943C-EE857BB99496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49912B53-993D-4C2C-A97C-F8DA59CFAF47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0E999C6C-9FFA-4098-9FB2-0BEBBD83D113}" type="presOf" srcId="{30587BAF-AF05-4828-A149-C6184679BAE9}" destId="{09449C3A-45BE-414E-816E-DC2893A628A2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34E44C8E-0750-4292-9413-AC0D1F0D1513}" type="presParOf" srcId="{A5B61E79-E8F7-4B7A-B905-512B68224131}" destId="{CC4BDF31-B3C6-435B-A78E-ECD04F5785E6}" srcOrd="0" destOrd="0" presId="urn:microsoft.com/office/officeart/2005/8/layout/matrix1"/>
    <dgm:cxn modelId="{987E7C65-2F95-4F5C-B0D3-A1ADAD20E9A5}" type="presParOf" srcId="{CC4BDF31-B3C6-435B-A78E-ECD04F5785E6}" destId="{80A4CC39-7938-4EBF-BDB4-2D9237597EDA}" srcOrd="0" destOrd="0" presId="urn:microsoft.com/office/officeart/2005/8/layout/matrix1"/>
    <dgm:cxn modelId="{483472B9-7C70-41C0-846F-1C789F6479AE}" type="presParOf" srcId="{CC4BDF31-B3C6-435B-A78E-ECD04F5785E6}" destId="{9A1B30D4-02A5-4672-9C99-D97316359BFB}" srcOrd="1" destOrd="0" presId="urn:microsoft.com/office/officeart/2005/8/layout/matrix1"/>
    <dgm:cxn modelId="{B3C7CDEE-86C0-4841-85C6-D944E7BEA727}" type="presParOf" srcId="{CC4BDF31-B3C6-435B-A78E-ECD04F5785E6}" destId="{7C3AC0F8-C2A8-4D6A-B303-DFE85396908E}" srcOrd="2" destOrd="0" presId="urn:microsoft.com/office/officeart/2005/8/layout/matrix1"/>
    <dgm:cxn modelId="{63B7D0C2-43E4-4989-90C9-ED6626833488}" type="presParOf" srcId="{CC4BDF31-B3C6-435B-A78E-ECD04F5785E6}" destId="{444C665F-3054-43A4-943C-EE857BB99496}" srcOrd="3" destOrd="0" presId="urn:microsoft.com/office/officeart/2005/8/layout/matrix1"/>
    <dgm:cxn modelId="{2AF3EE23-F484-4B62-8BF9-991C38B15990}" type="presParOf" srcId="{CC4BDF31-B3C6-435B-A78E-ECD04F5785E6}" destId="{D2FE0942-737C-40CE-B352-72439F8F9C68}" srcOrd="4" destOrd="0" presId="urn:microsoft.com/office/officeart/2005/8/layout/matrix1"/>
    <dgm:cxn modelId="{3FB1550F-CDD4-421A-9344-B5BD85306ABC}" type="presParOf" srcId="{CC4BDF31-B3C6-435B-A78E-ECD04F5785E6}" destId="{BCA768C0-63D7-47D8-A8BE-C28A109E6D5F}" srcOrd="5" destOrd="0" presId="urn:microsoft.com/office/officeart/2005/8/layout/matrix1"/>
    <dgm:cxn modelId="{4E5B6124-16E4-49D2-B563-5E92995F9C09}" type="presParOf" srcId="{CC4BDF31-B3C6-435B-A78E-ECD04F5785E6}" destId="{09449C3A-45BE-414E-816E-DC2893A628A2}" srcOrd="6" destOrd="0" presId="urn:microsoft.com/office/officeart/2005/8/layout/matrix1"/>
    <dgm:cxn modelId="{62F5E5E3-0130-4491-901B-35EAD656C42C}" type="presParOf" srcId="{CC4BDF31-B3C6-435B-A78E-ECD04F5785E6}" destId="{D7398AA2-DA78-44BD-9312-E54896AB840C}" srcOrd="7" destOrd="0" presId="urn:microsoft.com/office/officeart/2005/8/layout/matrix1"/>
    <dgm:cxn modelId="{EAA1128F-A535-4A89-A7BD-741CF1A356C6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B050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9B023C14-7DD9-4AA3-8D61-5C2F17364ECD}" type="presOf" srcId="{EB4AF810-5F27-4424-953F-6E745857D154}" destId="{BCA768C0-63D7-47D8-A8BE-C28A109E6D5F}" srcOrd="1" destOrd="0" presId="urn:microsoft.com/office/officeart/2005/8/layout/matrix1"/>
    <dgm:cxn modelId="{0693E48F-C0F0-4091-A53B-F5381D1210BE}" type="presOf" srcId="{EB4AF810-5F27-4424-953F-6E745857D154}" destId="{D2FE0942-737C-40CE-B352-72439F8F9C68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60421BBD-4EFB-45AB-983D-D90BB42F8A31}" type="presOf" srcId="{30587BAF-AF05-4828-A149-C6184679BAE9}" destId="{09449C3A-45BE-414E-816E-DC2893A628A2}" srcOrd="0" destOrd="0" presId="urn:microsoft.com/office/officeart/2005/8/layout/matrix1"/>
    <dgm:cxn modelId="{56C8F288-CF31-48E2-B512-84FD6CA1C592}" type="presOf" srcId="{1237DFD6-0265-4E66-87D0-86B251C30F0D}" destId="{7C3AC0F8-C2A8-4D6A-B303-DFE85396908E}" srcOrd="0" destOrd="0" presId="urn:microsoft.com/office/officeart/2005/8/layout/matrix1"/>
    <dgm:cxn modelId="{9927F7D0-BCAB-4AA4-934E-B73E5FA1A607}" type="presOf" srcId="{1237DFD6-0265-4E66-87D0-86B251C30F0D}" destId="{444C665F-3054-43A4-943C-EE857BB99496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36DDCF20-B718-4607-9C7F-2775EDE91C3D}" type="presOf" srcId="{1CDE512A-6BED-45E4-A160-0C3D6737D9F3}" destId="{80A4CC39-7938-4EBF-BDB4-2D9237597EDA}" srcOrd="0" destOrd="0" presId="urn:microsoft.com/office/officeart/2005/8/layout/matrix1"/>
    <dgm:cxn modelId="{1D19E86C-4CDC-47C5-AE2E-CDABF5D4631A}" type="presOf" srcId="{A9390F88-A7A7-4C4D-89FF-1A78BBC8603B}" destId="{A5B61E79-E8F7-4B7A-B905-512B68224131}" srcOrd="0" destOrd="0" presId="urn:microsoft.com/office/officeart/2005/8/layout/matrix1"/>
    <dgm:cxn modelId="{D3DBF326-EC26-4FF4-9CC5-141A5D4B4927}" type="presOf" srcId="{A6377181-3A36-4C51-A15D-4B7E94D00FA0}" destId="{96227F7B-7EDE-413C-8E0D-D3C68CB157D4}" srcOrd="0" destOrd="0" presId="urn:microsoft.com/office/officeart/2005/8/layout/matrix1"/>
    <dgm:cxn modelId="{0E80A355-2A0E-4811-AA55-7BB92FB85105}" type="presOf" srcId="{1CDE512A-6BED-45E4-A160-0C3D6737D9F3}" destId="{9A1B30D4-02A5-4672-9C99-D97316359BFB}" srcOrd="1" destOrd="0" presId="urn:microsoft.com/office/officeart/2005/8/layout/matrix1"/>
    <dgm:cxn modelId="{B5F3C3D3-7D75-4F25-8210-DAD4D55BDB07}" type="presOf" srcId="{30587BAF-AF05-4828-A149-C6184679BAE9}" destId="{D7398AA2-DA78-44BD-9312-E54896AB840C}" srcOrd="1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3343EF31-A8A4-4CF7-96A4-09D8AC52B4DA}" type="presParOf" srcId="{A5B61E79-E8F7-4B7A-B905-512B68224131}" destId="{CC4BDF31-B3C6-435B-A78E-ECD04F5785E6}" srcOrd="0" destOrd="0" presId="urn:microsoft.com/office/officeart/2005/8/layout/matrix1"/>
    <dgm:cxn modelId="{0A8D31DF-FD68-451B-BD81-244099EA6D2B}" type="presParOf" srcId="{CC4BDF31-B3C6-435B-A78E-ECD04F5785E6}" destId="{80A4CC39-7938-4EBF-BDB4-2D9237597EDA}" srcOrd="0" destOrd="0" presId="urn:microsoft.com/office/officeart/2005/8/layout/matrix1"/>
    <dgm:cxn modelId="{1965FF6C-943C-4D5E-AE54-4988B6AD94F7}" type="presParOf" srcId="{CC4BDF31-B3C6-435B-A78E-ECD04F5785E6}" destId="{9A1B30D4-02A5-4672-9C99-D97316359BFB}" srcOrd="1" destOrd="0" presId="urn:microsoft.com/office/officeart/2005/8/layout/matrix1"/>
    <dgm:cxn modelId="{5FB9C494-6FB4-498B-913B-EA831F60AC11}" type="presParOf" srcId="{CC4BDF31-B3C6-435B-A78E-ECD04F5785E6}" destId="{7C3AC0F8-C2A8-4D6A-B303-DFE85396908E}" srcOrd="2" destOrd="0" presId="urn:microsoft.com/office/officeart/2005/8/layout/matrix1"/>
    <dgm:cxn modelId="{2E322D91-D620-4F5F-BBAC-FB59AA64E72E}" type="presParOf" srcId="{CC4BDF31-B3C6-435B-A78E-ECD04F5785E6}" destId="{444C665F-3054-43A4-943C-EE857BB99496}" srcOrd="3" destOrd="0" presId="urn:microsoft.com/office/officeart/2005/8/layout/matrix1"/>
    <dgm:cxn modelId="{02F42578-683F-4B1D-A6B7-7671277E7EC2}" type="presParOf" srcId="{CC4BDF31-B3C6-435B-A78E-ECD04F5785E6}" destId="{D2FE0942-737C-40CE-B352-72439F8F9C68}" srcOrd="4" destOrd="0" presId="urn:microsoft.com/office/officeart/2005/8/layout/matrix1"/>
    <dgm:cxn modelId="{551B8178-8F2C-4883-838C-38DF360D6603}" type="presParOf" srcId="{CC4BDF31-B3C6-435B-A78E-ECD04F5785E6}" destId="{BCA768C0-63D7-47D8-A8BE-C28A109E6D5F}" srcOrd="5" destOrd="0" presId="urn:microsoft.com/office/officeart/2005/8/layout/matrix1"/>
    <dgm:cxn modelId="{1673ADE4-51C4-4FAF-8DBE-29D8D6CD6EAF}" type="presParOf" srcId="{CC4BDF31-B3C6-435B-A78E-ECD04F5785E6}" destId="{09449C3A-45BE-414E-816E-DC2893A628A2}" srcOrd="6" destOrd="0" presId="urn:microsoft.com/office/officeart/2005/8/layout/matrix1"/>
    <dgm:cxn modelId="{63FF9E68-1438-4DB8-96E1-842DC4F1B921}" type="presParOf" srcId="{CC4BDF31-B3C6-435B-A78E-ECD04F5785E6}" destId="{D7398AA2-DA78-44BD-9312-E54896AB840C}" srcOrd="7" destOrd="0" presId="urn:microsoft.com/office/officeart/2005/8/layout/matrix1"/>
    <dgm:cxn modelId="{656C383A-54CC-4FD5-B28F-37E807B32E49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B050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5CE01B96-936D-4D38-A108-0819C0FE49A9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7495B94F-6B4A-438B-B508-FED4EECE1FA0}" type="presOf" srcId="{1237DFD6-0265-4E66-87D0-86B251C30F0D}" destId="{7C3AC0F8-C2A8-4D6A-B303-DFE85396908E}" srcOrd="0" destOrd="0" presId="urn:microsoft.com/office/officeart/2005/8/layout/matrix1"/>
    <dgm:cxn modelId="{05C69952-105E-4F66-AA55-48E2EE0B8E56}" type="presOf" srcId="{30587BAF-AF05-4828-A149-C6184679BAE9}" destId="{09449C3A-45BE-414E-816E-DC2893A628A2}" srcOrd="0" destOrd="0" presId="urn:microsoft.com/office/officeart/2005/8/layout/matrix1"/>
    <dgm:cxn modelId="{5E344B5B-EB48-41B5-949A-D06426FB0A26}" type="presOf" srcId="{1237DFD6-0265-4E66-87D0-86B251C30F0D}" destId="{444C665F-3054-43A4-943C-EE857BB99496}" srcOrd="1" destOrd="0" presId="urn:microsoft.com/office/officeart/2005/8/layout/matrix1"/>
    <dgm:cxn modelId="{8E23B533-BEAE-44B7-BAB8-A4AD320D3C45}" type="presOf" srcId="{EB4AF810-5F27-4424-953F-6E745857D154}" destId="{BCA768C0-63D7-47D8-A8BE-C28A109E6D5F}" srcOrd="1" destOrd="0" presId="urn:microsoft.com/office/officeart/2005/8/layout/matrix1"/>
    <dgm:cxn modelId="{7AA45127-2040-4DBA-95F3-865B3A0ED3E8}" type="presOf" srcId="{EB4AF810-5F27-4424-953F-6E745857D154}" destId="{D2FE0942-737C-40CE-B352-72439F8F9C68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AA753A9C-6650-4BD1-8BC7-0474C05A05A1}" type="presOf" srcId="{A9390F88-A7A7-4C4D-89FF-1A78BBC8603B}" destId="{A5B61E79-E8F7-4B7A-B905-512B68224131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FAF47659-7ED3-4A2C-AFE6-F3BE8C3DBDF5}" type="presOf" srcId="{30587BAF-AF05-4828-A149-C6184679BAE9}" destId="{D7398AA2-DA78-44BD-9312-E54896AB840C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06DF892F-8144-4E6C-A64F-2335A621A2F4}" type="presOf" srcId="{A6377181-3A36-4C51-A15D-4B7E94D00FA0}" destId="{96227F7B-7EDE-413C-8E0D-D3C68CB157D4}" srcOrd="0" destOrd="0" presId="urn:microsoft.com/office/officeart/2005/8/layout/matrix1"/>
    <dgm:cxn modelId="{37BD7D2C-6229-4752-A2E1-8F822602AFF6}" type="presOf" srcId="{1CDE512A-6BED-45E4-A160-0C3D6737D9F3}" destId="{9A1B30D4-02A5-4672-9C99-D97316359BFB}" srcOrd="1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0190F9A5-7BE0-4176-AD7F-5599D3F48040}" type="presParOf" srcId="{A5B61E79-E8F7-4B7A-B905-512B68224131}" destId="{CC4BDF31-B3C6-435B-A78E-ECD04F5785E6}" srcOrd="0" destOrd="0" presId="urn:microsoft.com/office/officeart/2005/8/layout/matrix1"/>
    <dgm:cxn modelId="{8E3CD4A6-9E72-44A0-A601-01B3888DB1F4}" type="presParOf" srcId="{CC4BDF31-B3C6-435B-A78E-ECD04F5785E6}" destId="{80A4CC39-7938-4EBF-BDB4-2D9237597EDA}" srcOrd="0" destOrd="0" presId="urn:microsoft.com/office/officeart/2005/8/layout/matrix1"/>
    <dgm:cxn modelId="{62D35684-1E9D-43B4-9815-516AD9BFC3A1}" type="presParOf" srcId="{CC4BDF31-B3C6-435B-A78E-ECD04F5785E6}" destId="{9A1B30D4-02A5-4672-9C99-D97316359BFB}" srcOrd="1" destOrd="0" presId="urn:microsoft.com/office/officeart/2005/8/layout/matrix1"/>
    <dgm:cxn modelId="{299D2C2D-A391-46B1-9D90-D9FD3E26789F}" type="presParOf" srcId="{CC4BDF31-B3C6-435B-A78E-ECD04F5785E6}" destId="{7C3AC0F8-C2A8-4D6A-B303-DFE85396908E}" srcOrd="2" destOrd="0" presId="urn:microsoft.com/office/officeart/2005/8/layout/matrix1"/>
    <dgm:cxn modelId="{251A49B9-3D4A-49FD-94B8-C0CE48F26C96}" type="presParOf" srcId="{CC4BDF31-B3C6-435B-A78E-ECD04F5785E6}" destId="{444C665F-3054-43A4-943C-EE857BB99496}" srcOrd="3" destOrd="0" presId="urn:microsoft.com/office/officeart/2005/8/layout/matrix1"/>
    <dgm:cxn modelId="{27FE2212-3568-4DE1-8ABD-8C5E21EDDE5B}" type="presParOf" srcId="{CC4BDF31-B3C6-435B-A78E-ECD04F5785E6}" destId="{D2FE0942-737C-40CE-B352-72439F8F9C68}" srcOrd="4" destOrd="0" presId="urn:microsoft.com/office/officeart/2005/8/layout/matrix1"/>
    <dgm:cxn modelId="{B5BF54F0-5749-48A2-B70A-6961C3F5297D}" type="presParOf" srcId="{CC4BDF31-B3C6-435B-A78E-ECD04F5785E6}" destId="{BCA768C0-63D7-47D8-A8BE-C28A109E6D5F}" srcOrd="5" destOrd="0" presId="urn:microsoft.com/office/officeart/2005/8/layout/matrix1"/>
    <dgm:cxn modelId="{35F41665-873C-45E6-8B6B-EDA8139DF894}" type="presParOf" srcId="{CC4BDF31-B3C6-435B-A78E-ECD04F5785E6}" destId="{09449C3A-45BE-414E-816E-DC2893A628A2}" srcOrd="6" destOrd="0" presId="urn:microsoft.com/office/officeart/2005/8/layout/matrix1"/>
    <dgm:cxn modelId="{28E6BDA9-DCA6-428F-AB2D-9A40E608D5D8}" type="presParOf" srcId="{CC4BDF31-B3C6-435B-A78E-ECD04F5785E6}" destId="{D7398AA2-DA78-44BD-9312-E54896AB840C}" srcOrd="7" destOrd="0" presId="urn:microsoft.com/office/officeart/2005/8/layout/matrix1"/>
    <dgm:cxn modelId="{A6321918-B91B-46B3-B17A-D60E7F8D720E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B050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D1564F44-3ACB-4CD5-8D87-B24FC014031A}" type="presOf" srcId="{30587BAF-AF05-4828-A149-C6184679BAE9}" destId="{D7398AA2-DA78-44BD-9312-E54896AB840C}" srcOrd="1" destOrd="0" presId="urn:microsoft.com/office/officeart/2005/8/layout/matrix1"/>
    <dgm:cxn modelId="{CA633423-6C3E-4931-8B44-8CECDC70348E}" type="presOf" srcId="{1237DFD6-0265-4E66-87D0-86B251C30F0D}" destId="{444C665F-3054-43A4-943C-EE857BB99496}" srcOrd="1" destOrd="0" presId="urn:microsoft.com/office/officeart/2005/8/layout/matrix1"/>
    <dgm:cxn modelId="{182FF89D-B0C8-4347-B7E8-3A4C1A203E3A}" type="presOf" srcId="{EB4AF810-5F27-4424-953F-6E745857D154}" destId="{BCA768C0-63D7-47D8-A8BE-C28A109E6D5F}" srcOrd="1" destOrd="0" presId="urn:microsoft.com/office/officeart/2005/8/layout/matrix1"/>
    <dgm:cxn modelId="{5873663F-123A-4F5D-8AC9-509080611727}" type="presOf" srcId="{EB4AF810-5F27-4424-953F-6E745857D154}" destId="{D2FE0942-737C-40CE-B352-72439F8F9C68}" srcOrd="0" destOrd="0" presId="urn:microsoft.com/office/officeart/2005/8/layout/matrix1"/>
    <dgm:cxn modelId="{BC34CFDB-6BA0-4C50-9FAC-8233251E63C3}" type="presOf" srcId="{1237DFD6-0265-4E66-87D0-86B251C30F0D}" destId="{7C3AC0F8-C2A8-4D6A-B303-DFE85396908E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E2DD82AF-3B88-4E0F-8C42-CF0E48DB4C8A}" type="presOf" srcId="{A9390F88-A7A7-4C4D-89FF-1A78BBC8603B}" destId="{A5B61E79-E8F7-4B7A-B905-512B68224131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1AEBB3D4-C9CC-447C-B6CC-4EA76AA5FB47}" type="presOf" srcId="{A6377181-3A36-4C51-A15D-4B7E94D00FA0}" destId="{96227F7B-7EDE-413C-8E0D-D3C68CB157D4}" srcOrd="0" destOrd="0" presId="urn:microsoft.com/office/officeart/2005/8/layout/matrix1"/>
    <dgm:cxn modelId="{EC4D1C4C-DF2F-4ACA-8520-A0FE79BFAEEE}" type="presOf" srcId="{30587BAF-AF05-4828-A149-C6184679BAE9}" destId="{09449C3A-45BE-414E-816E-DC2893A628A2}" srcOrd="0" destOrd="0" presId="urn:microsoft.com/office/officeart/2005/8/layout/matrix1"/>
    <dgm:cxn modelId="{A9035326-4891-473C-B160-06AD965EE5F2}" type="presOf" srcId="{1CDE512A-6BED-45E4-A160-0C3D6737D9F3}" destId="{80A4CC39-7938-4EBF-BDB4-2D9237597EDA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B88F715D-AE02-4297-9D3E-6C3CA756041C}" type="presOf" srcId="{1CDE512A-6BED-45E4-A160-0C3D6737D9F3}" destId="{9A1B30D4-02A5-4672-9C99-D97316359BFB}" srcOrd="1" destOrd="0" presId="urn:microsoft.com/office/officeart/2005/8/layout/matrix1"/>
    <dgm:cxn modelId="{E194DD9B-F942-4386-B69D-4B11D3BCDAF2}" type="presParOf" srcId="{A5B61E79-E8F7-4B7A-B905-512B68224131}" destId="{CC4BDF31-B3C6-435B-A78E-ECD04F5785E6}" srcOrd="0" destOrd="0" presId="urn:microsoft.com/office/officeart/2005/8/layout/matrix1"/>
    <dgm:cxn modelId="{A902D488-6DD6-4EC9-A381-0AFA95C47C70}" type="presParOf" srcId="{CC4BDF31-B3C6-435B-A78E-ECD04F5785E6}" destId="{80A4CC39-7938-4EBF-BDB4-2D9237597EDA}" srcOrd="0" destOrd="0" presId="urn:microsoft.com/office/officeart/2005/8/layout/matrix1"/>
    <dgm:cxn modelId="{6F19A664-A1DB-43AA-9946-AC367C9F116D}" type="presParOf" srcId="{CC4BDF31-B3C6-435B-A78E-ECD04F5785E6}" destId="{9A1B30D4-02A5-4672-9C99-D97316359BFB}" srcOrd="1" destOrd="0" presId="urn:microsoft.com/office/officeart/2005/8/layout/matrix1"/>
    <dgm:cxn modelId="{7BED5FCC-814D-42F3-BCBF-8DD24DBD1030}" type="presParOf" srcId="{CC4BDF31-B3C6-435B-A78E-ECD04F5785E6}" destId="{7C3AC0F8-C2A8-4D6A-B303-DFE85396908E}" srcOrd="2" destOrd="0" presId="urn:microsoft.com/office/officeart/2005/8/layout/matrix1"/>
    <dgm:cxn modelId="{4D39A2D0-074B-4346-8C10-55237F177263}" type="presParOf" srcId="{CC4BDF31-B3C6-435B-A78E-ECD04F5785E6}" destId="{444C665F-3054-43A4-943C-EE857BB99496}" srcOrd="3" destOrd="0" presId="urn:microsoft.com/office/officeart/2005/8/layout/matrix1"/>
    <dgm:cxn modelId="{503FE378-F841-4733-A3B1-147D49B749CD}" type="presParOf" srcId="{CC4BDF31-B3C6-435B-A78E-ECD04F5785E6}" destId="{D2FE0942-737C-40CE-B352-72439F8F9C68}" srcOrd="4" destOrd="0" presId="urn:microsoft.com/office/officeart/2005/8/layout/matrix1"/>
    <dgm:cxn modelId="{64BE0BFB-A2A7-4728-ACBE-32EE8AD21D8C}" type="presParOf" srcId="{CC4BDF31-B3C6-435B-A78E-ECD04F5785E6}" destId="{BCA768C0-63D7-47D8-A8BE-C28A109E6D5F}" srcOrd="5" destOrd="0" presId="urn:microsoft.com/office/officeart/2005/8/layout/matrix1"/>
    <dgm:cxn modelId="{D323D8EF-86AA-48F1-89C0-776D8C109D08}" type="presParOf" srcId="{CC4BDF31-B3C6-435B-A78E-ECD04F5785E6}" destId="{09449C3A-45BE-414E-816E-DC2893A628A2}" srcOrd="6" destOrd="0" presId="urn:microsoft.com/office/officeart/2005/8/layout/matrix1"/>
    <dgm:cxn modelId="{5E88A494-B237-4BBC-8A3E-0794AFB8346E}" type="presParOf" srcId="{CC4BDF31-B3C6-435B-A78E-ECD04F5785E6}" destId="{D7398AA2-DA78-44BD-9312-E54896AB840C}" srcOrd="7" destOrd="0" presId="urn:microsoft.com/office/officeart/2005/8/layout/matrix1"/>
    <dgm:cxn modelId="{13874E8D-308F-4230-91B3-07FAE20EB143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Build-Lebenszyklus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Im nächsten schritt haben wir für die verschiedenen Goals die Visualisierungen erstellt und die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dem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herausgefiltert.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Umsetzen der vorgesehenen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Goals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jedes Goal muss man ne klasse schreiben die von einer vorgefertigten Klasse namens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AbstractMojo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Maven-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erbt und muss die dann noch mit einer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versehen damit sie vom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mechanismus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erkannt werden kann.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groben war das unser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vorgehen für die Programmierung.</a:t>
            </a:r>
          </a:p>
          <a:p>
            <a:pPr lvl="0"/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 es nicht ganz so abstrakt bleibt haben wir auf den nächsten zwei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konsolenausgabe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unseres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sehen wir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asugabe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Mit der Konsole befinden wir uns innerhalb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verzeichnisses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Java Projektes das mittels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gemanagt wird.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 die obere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projekt_a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ausgeführt.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 detaillierte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sondern nur grob darauf eingehen.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Aufgeteilt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drei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Der erste zeigt mit welchen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gestartet wurde. Der zweite enthält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Und der letzte eine Zusammenfassung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diesem fall den Baum.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fall wurde ein kritischer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21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Kommen wir 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ansicht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liste.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 ähnlich nur das im mittleren abschnitt nicht der baum dargestellt wird sondern eine liste, in der man die kritischen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aufgelistet bekommt.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9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Hauptziel --- kritischen</a:t>
            </a:r>
            <a:r>
              <a:rPr lang="de-DE" baseline="0" dirty="0" smtClean="0"/>
              <a:t> und </a:t>
            </a:r>
            <a:r>
              <a:rPr lang="de-DE" dirty="0" smtClean="0"/>
              <a:t>unsichere</a:t>
            </a:r>
            <a:r>
              <a:rPr lang="de-DE" baseline="0" dirty="0" smtClean="0"/>
              <a:t> zustände -&gt; </a:t>
            </a:r>
            <a:r>
              <a:rPr lang="de-DE" baseline="0" dirty="0" err="1" smtClean="0"/>
              <a:t>clashes</a:t>
            </a:r>
            <a:r>
              <a:rPr lang="de-DE" baseline="0" dirty="0" smtClean="0"/>
              <a:t>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kann der Entwickler unterstützt werden ? </a:t>
            </a:r>
          </a:p>
          <a:p>
            <a:endParaRPr lang="de-DE" dirty="0" smtClean="0"/>
          </a:p>
          <a:p>
            <a:r>
              <a:rPr lang="de-DE" dirty="0" smtClean="0"/>
              <a:t>Welche Sichten bzw. Funktionen muss unser Plugin bieten?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47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Kurzer </a:t>
            </a:r>
            <a:r>
              <a:rPr lang="de-DE" dirty="0" err="1" smtClean="0"/>
              <a:t>einblick</a:t>
            </a:r>
            <a:r>
              <a:rPr lang="de-DE" dirty="0" smtClean="0"/>
              <a:t>, haben wir schon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zwishcenpräsentation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0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dieser Stelle </a:t>
            </a:r>
            <a:r>
              <a:rPr lang="de-DE" dirty="0" err="1" smtClean="0"/>
              <a:t>demo</a:t>
            </a:r>
            <a:r>
              <a:rPr lang="de-DE" dirty="0" smtClean="0"/>
              <a:t> zwischenschieben</a:t>
            </a:r>
            <a:r>
              <a:rPr lang="de-DE" baseline="0" dirty="0" smtClean="0"/>
              <a:t> um zu zeigen wie unser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bisher funktioniert, damit man sich auch etwas vorstellen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 wir die Kommandozeile bereits </a:t>
            </a:r>
            <a:r>
              <a:rPr lang="de-DE" baseline="0" dirty="0" err="1" smtClean="0"/>
              <a:t>letztres</a:t>
            </a:r>
            <a:r>
              <a:rPr lang="de-DE" baseline="0" dirty="0" smtClean="0"/>
              <a:t> Mal vorgestellt haben wollen wir uns heute bei der Demo auf unser </a:t>
            </a:r>
            <a:r>
              <a:rPr lang="de-DE" baseline="0" dirty="0" err="1" smtClean="0"/>
              <a:t>Html</a:t>
            </a:r>
            <a:r>
              <a:rPr lang="de-DE" baseline="0" dirty="0" smtClean="0"/>
              <a:t>-Goal konzentrieren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Übersicht </a:t>
            </a:r>
            <a:r>
              <a:rPr lang="de-DE" dirty="0" smtClean="0"/>
              <a:t>Projektverlauf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zur Modularisierung von Java… 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ermöglicht unter anderem: gleiche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unt. Versionen zu verwenden und nicht nur ein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Beispiel: 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Projekt hat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und b.  Beide sind abhängig von Modul c in untersch. Versionen… durch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es möglich, dass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und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unt. Versionen der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 werden.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Geplant war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für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 verschoben auf Java 8… 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Nachdem 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veröffentlicht wurde wird mit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frühestens mit Java 9 im Jahr 2016 (2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Jahresrythmus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gerechnet.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erfolgreich von Release zu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verschoben und bis dahin kann unser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 werden.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 Grundlagen zu Maven Plugin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erinnerung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huina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erwähnt): Maven selbst kann eigentlich gar nicht so viel bzw. es macht nicht mehr als Plugins einzubinden und ausführbar zu machen. Alle Funktionen sind einzelne Plugins… Grund für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erfolg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 müssen nicht extra installier werden, sondern werden bei Bedarf automatisch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 Repository heruntergeladen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Ausführung eines Plugins entweder durch POM oder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Kommandozeile: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identifizieren dabei ein Projekt, zum Beispiel unseren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verachiednen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gibt an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aufgerufen wird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wie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gearbeitet,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Versionsverwaltung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(ähnlich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Verbindung mit dem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Hosting-Dienst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verwendet.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Projekt auf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abgelegt. Wenn einer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macht checkt er diese ein und die andere Teammitglieder ziehen sich diese Änderungen. -&gt; Ziel: gemeinsames Arbeiten am Code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 kontinuierlichen Integration Jenkins: wenn man zusammen 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arbeitet und sich Änderungen eines anderen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ziehen und integrieren) kann es passieren, dass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Integrieren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das zu vermeiden wird zur kontinuierlichen Integration der Jenkins verwendet.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dieser führt dann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Programmiersprache: Java (übrigens Maven Java)</a:t>
            </a:r>
          </a:p>
          <a:p>
            <a:endParaRPr lang="en-US" i="1" dirty="0" smtClean="0"/>
          </a:p>
          <a:p>
            <a:r>
              <a:rPr lang="en-US" i="1" dirty="0" smtClean="0"/>
              <a:t>Da </a:t>
            </a:r>
            <a:r>
              <a:rPr lang="en-US" i="1" dirty="0" err="1" smtClean="0"/>
              <a:t>Einblick</a:t>
            </a:r>
            <a:r>
              <a:rPr lang="en-US" i="1" dirty="0" smtClean="0"/>
              <a:t> in </a:t>
            </a:r>
            <a:r>
              <a:rPr lang="en-US" i="1" dirty="0" err="1" smtClean="0"/>
              <a:t>umsetzung</a:t>
            </a:r>
            <a:r>
              <a:rPr lang="en-US" i="1" dirty="0" smtClean="0"/>
              <a:t> </a:t>
            </a:r>
            <a:r>
              <a:rPr lang="en-US" i="1" dirty="0" err="1" smtClean="0"/>
              <a:t>bzw</a:t>
            </a:r>
            <a:r>
              <a:rPr lang="en-US" i="1" dirty="0" smtClean="0"/>
              <a:t>. In den code </a:t>
            </a:r>
            <a:r>
              <a:rPr lang="en-US" i="1" dirty="0" err="1" smtClean="0"/>
              <a:t>würde</a:t>
            </a:r>
            <a:r>
              <a:rPr lang="en-US" i="1" dirty="0" smtClean="0"/>
              <a:t> </a:t>
            </a:r>
            <a:r>
              <a:rPr lang="en-US" i="1" dirty="0" err="1" smtClean="0"/>
              <a:t>rahmen</a:t>
            </a:r>
            <a:r>
              <a:rPr lang="en-US" i="1" dirty="0" smtClean="0"/>
              <a:t> </a:t>
            </a:r>
            <a:r>
              <a:rPr lang="en-US" i="1" dirty="0" err="1" smtClean="0"/>
              <a:t>sprengen</a:t>
            </a:r>
            <a:r>
              <a:rPr lang="en-US" i="1" dirty="0" smtClean="0"/>
              <a:t> </a:t>
            </a:r>
            <a:r>
              <a:rPr lang="en-US" i="1" dirty="0" err="1" smtClean="0"/>
              <a:t>würde</a:t>
            </a:r>
            <a:r>
              <a:rPr lang="en-US" i="1" dirty="0" smtClean="0"/>
              <a:t>,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erklärung</a:t>
            </a:r>
            <a:r>
              <a:rPr lang="en-US" i="1" dirty="0" smtClean="0"/>
              <a:t>…  -&gt; </a:t>
            </a:r>
            <a:r>
              <a:rPr lang="en-US" i="1" dirty="0" err="1" smtClean="0"/>
              <a:t>sofort</a:t>
            </a:r>
            <a:r>
              <a:rPr lang="en-US" i="1" baseline="0" dirty="0" smtClean="0"/>
              <a:t> demo</a:t>
            </a:r>
            <a:endParaRPr lang="en-US" i="1" dirty="0" smtClean="0"/>
          </a:p>
          <a:p>
            <a:r>
              <a:rPr lang="en-US" i="1" dirty="0" err="1" smtClean="0"/>
              <a:t>interessierte</a:t>
            </a:r>
            <a:r>
              <a:rPr lang="en-US" i="1" dirty="0" smtClean="0"/>
              <a:t> </a:t>
            </a:r>
            <a:r>
              <a:rPr lang="en-US" i="1" dirty="0" err="1" smtClean="0"/>
              <a:t>können</a:t>
            </a:r>
            <a:r>
              <a:rPr lang="en-US" i="1" dirty="0" smtClean="0"/>
              <a:t> am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ende</a:t>
            </a:r>
            <a:r>
              <a:rPr lang="en-US" i="1" baseline="0" dirty="0" smtClean="0"/>
              <a:t> der </a:t>
            </a:r>
            <a:r>
              <a:rPr lang="en-US" i="1" baseline="0" dirty="0" err="1" smtClean="0"/>
              <a:t>präsentation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gerne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zu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uns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kommen</a:t>
            </a:r>
            <a:endParaRPr lang="en-US" i="1" dirty="0" smtClean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Grober Einblick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das Plugin programmiert wurde/ abstrakt erklärt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Mussten die Abhängigkeiten aufgelöst werden: wie wir schon gelernt hat jedes Projekt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eigene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weiderum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anderen Projekten stehen. Im ersten schritt ging es darum diese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aufzulösen und in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klassenstruktur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packen. -&gt; Diese Aufgabe haben wir mittels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Bibliothek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bewerkstelligen.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Da Graph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genug Information und nicht ausreichend modifizierbar, haben wir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wir haben die einzelnen knoten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Objelkte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gepackt und den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nachgebaut.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Wrapper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anreichern. Nach Abhängigkeiten gesucht die dem gleichen Projekt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groupId:artifactId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angehören, aber eventuell unterschiedliche Versionen aufweisen. Gegebenenfalls anreichern der Abhängigkeit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-Informationen.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Ergebnis: Graph … dieser Graph enthält jetzt alle benötigten Informationen für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weiter damit zu arbeiten.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03.07.2014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03.07.2014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03.07.2014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axenter.de/news/Projekt-Jigsaw-Oracle-startet-neuen-Versuch-16684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javacodegeeks.com/2012/05/whats-cooking-in-java-8-project-jigsaw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67704615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1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17026721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7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682418777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55252262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92639132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5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591559624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3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868597313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3" y="2420888"/>
            <a:ext cx="8604448" cy="219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3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66597005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4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18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49289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HTML-Plugin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Projekt-Fazit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812360" y="4919080"/>
            <a:ext cx="21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7000">
                <a:srgbClr val="00B050"/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gradFill flip="none" rotWithShape="1">
            <a:gsLst>
              <a:gs pos="5000">
                <a:srgbClr val="FF0000"/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gradFill flip="none" rotWithShape="1">
            <a:gsLst>
              <a:gs pos="5000">
                <a:schemeClr val="accent6">
                  <a:lumMod val="75000"/>
                </a:schemeClr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Umfang des Plugins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Fazit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835696" y="796642"/>
            <a:ext cx="70567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8. Ausblick: Projekt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Jigsaw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Clashinspector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9552" y="1648019"/>
            <a:ext cx="799288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module A depends on version 1.0 of module C, and module B depends on version 2.0 of module C, the java runtime can figure out which version of the classes in module C to be seen by either module A or module B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 [2]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Einführung von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Jigsaw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frühestens mit Java 9 (evtl.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Quellen: </a:t>
            </a:r>
            <a:r>
              <a:rPr lang="de-DE" sz="105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 </a:t>
            </a:r>
            <a:r>
              <a:rPr lang="de-DE" sz="105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de-DE" sz="105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</a:t>
            </a:r>
            <a:r>
              <a:rPr lang="de-DE" sz="105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jaxenter.de/news/Projekt-Jigsaw-Oracle-startet-neuen-Versuch-166845</a:t>
            </a:r>
            <a:endParaRPr lang="de-DE" sz="105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0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[2] </a:t>
            </a:r>
            <a:r>
              <a:rPr lang="de-DE" sz="105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</a:t>
            </a:r>
            <a:r>
              <a:rPr lang="de-DE" sz="105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://</a:t>
            </a:r>
            <a:r>
              <a:rPr lang="de-DE" sz="105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www.javacodegeeks.com/2012/05/whats-cooking-in-java-8-project-jigsaw.html</a:t>
            </a:r>
            <a:endParaRPr lang="de-DE" sz="105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41" y="42611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ewitterblitz 2"/>
          <p:cNvSpPr/>
          <p:nvPr/>
        </p:nvSpPr>
        <p:spPr>
          <a:xfrm rot="1021850">
            <a:off x="3731568" y="3904240"/>
            <a:ext cx="1090634" cy="57368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42789" y="3501008"/>
            <a:ext cx="871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/>
              <a:t>Jigsaw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80745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21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</a:p>
          <a:p>
            <a:pPr algn="ctr"/>
            <a:r>
              <a:rPr lang="de-DE" sz="2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www.clashinspector.com</a:t>
            </a:r>
            <a:endParaRPr lang="de-DE" sz="2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22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Backup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Demo – Grundlagen Maven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648019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com.clashinspector:clashinspector:0.3:tree)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253083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4157091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95673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1164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363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Verteilte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414912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263853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Hosting-Dienst für Softwareentwicklungsprojekte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3418740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Webbasiertes System zur kontinuierlichen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82642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chtungspfeil 62"/>
          <p:cNvSpPr/>
          <p:nvPr/>
        </p:nvSpPr>
        <p:spPr>
          <a:xfrm rot="5400000">
            <a:off x="671834" y="4232823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2511946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bestehend aus </a:t>
            </a:r>
            <a:r>
              <a:rPr lang="de-DE" sz="1200" b="1" dirty="0" err="1" smtClean="0">
                <a:solidFill>
                  <a:srgbClr val="0088CC"/>
                </a:solidFill>
              </a:rPr>
              <a:t>Dependency</a:t>
            </a:r>
            <a:r>
              <a:rPr lang="de-DE" sz="1200" b="1" dirty="0" smtClean="0">
                <a:solidFill>
                  <a:srgbClr val="0088CC"/>
                </a:solidFill>
              </a:rPr>
              <a:t>-Nodes</a:t>
            </a:r>
            <a:endParaRPr lang="de-DE" sz="1200" b="1" dirty="0">
              <a:solidFill>
                <a:srgbClr val="0088CC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753632" y="1875791"/>
            <a:ext cx="552064" cy="761121"/>
            <a:chOff x="6055444" y="2636912"/>
            <a:chExt cx="718324" cy="1087606"/>
          </a:xfrm>
        </p:grpSpPr>
        <p:sp>
          <p:nvSpPr>
            <p:cNvPr id="33" name="Eine Ecke des Rechtecks schneiden 32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/>
                <a:t>&gt;</a:t>
              </a:r>
            </a:p>
            <a:p>
              <a:pPr algn="ctr"/>
              <a:endParaRPr lang="de-DE" sz="500" dirty="0"/>
            </a:p>
            <a:p>
              <a:pPr algn="ctr"/>
              <a:r>
                <a:rPr lang="de-DE" sz="500" dirty="0"/>
                <a:t>&lt;</a:t>
              </a:r>
              <a:r>
                <a:rPr lang="de-DE" sz="500" dirty="0" err="1" smtClean="0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34" name="Rechtwinkliges Dreieck 33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793260" y="2263155"/>
            <a:ext cx="552064" cy="761121"/>
            <a:chOff x="6055444" y="2636912"/>
            <a:chExt cx="718324" cy="1087606"/>
          </a:xfrm>
        </p:grpSpPr>
        <p:sp>
          <p:nvSpPr>
            <p:cNvPr id="37" name="Eine Ecke des Rechtecks schneiden 36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38" name="Rechtwinkliges Dreieck 37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684232" y="1412776"/>
            <a:ext cx="552064" cy="761121"/>
            <a:chOff x="6055444" y="2636912"/>
            <a:chExt cx="718324" cy="1087606"/>
          </a:xfrm>
        </p:grpSpPr>
        <p:sp>
          <p:nvSpPr>
            <p:cNvPr id="41" name="Eine Ecke des Rechtecks schneiden 40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42" name="Rechtwinkliges Dreieck 41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620336" y="1268760"/>
            <a:ext cx="552064" cy="761121"/>
            <a:chOff x="6055444" y="2636912"/>
            <a:chExt cx="718324" cy="1087606"/>
          </a:xfrm>
        </p:grpSpPr>
        <p:sp>
          <p:nvSpPr>
            <p:cNvPr id="45" name="Eine Ecke des Rechtecks schneiden 44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46" name="Rechtwinkliges Dreieck 4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8" name="Gerade Verbindung 47"/>
          <p:cNvCxnSpPr>
            <a:stCxn id="33" idx="0"/>
            <a:endCxn id="41" idx="2"/>
          </p:cNvCxnSpPr>
          <p:nvPr/>
        </p:nvCxnSpPr>
        <p:spPr>
          <a:xfrm flipV="1">
            <a:off x="6305696" y="1715129"/>
            <a:ext cx="378536" cy="46301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3" idx="0"/>
            <a:endCxn id="37" idx="2"/>
          </p:cNvCxnSpPr>
          <p:nvPr/>
        </p:nvCxnSpPr>
        <p:spPr>
          <a:xfrm>
            <a:off x="6305696" y="2178144"/>
            <a:ext cx="487564" cy="387364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0"/>
            <a:endCxn id="45" idx="2"/>
          </p:cNvCxnSpPr>
          <p:nvPr/>
        </p:nvCxnSpPr>
        <p:spPr>
          <a:xfrm flipV="1">
            <a:off x="7236296" y="1571113"/>
            <a:ext cx="384040" cy="14401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chtungspfeil 50"/>
          <p:cNvSpPr/>
          <p:nvPr/>
        </p:nvSpPr>
        <p:spPr>
          <a:xfrm rot="5400000">
            <a:off x="671833" y="1040090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1567825"/>
            <a:ext cx="189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Abhängigkeiten auflösen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96609" y="1508028"/>
            <a:ext cx="516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Mit Hilfe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der </a:t>
            </a:r>
            <a:r>
              <a:rPr lang="de-DE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1518" y="4133957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397108" y="3041437"/>
            <a:ext cx="63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Bilden von Wrapper-Objekten für einzelne Abhängigkeiten und Graph nachbauen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4725144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Anreichern der Knoten mit </a:t>
            </a:r>
            <a:r>
              <a:rPr lang="de-DE" sz="1200" b="1" dirty="0" err="1" smtClean="0">
                <a:solidFill>
                  <a:schemeClr val="bg1"/>
                </a:solidFill>
              </a:rPr>
              <a:t>Clash</a:t>
            </a:r>
            <a:r>
              <a:rPr lang="de-DE" sz="1200" b="1" dirty="0" smtClean="0">
                <a:solidFill>
                  <a:schemeClr val="bg1"/>
                </a:solidFill>
              </a:rPr>
              <a:t>-Informationen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367180" y="4663589"/>
            <a:ext cx="638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Suche nach Abhängigkeiten die dem gleichen Projekt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angehören, aber eventuell unterschiedliche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ersionen aufweisen. Gegebenenfalls anreichern der Abhängigkeit mit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-Informationen.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ichtungspfeil 61"/>
          <p:cNvSpPr/>
          <p:nvPr/>
        </p:nvSpPr>
        <p:spPr>
          <a:xfrm rot="5400000">
            <a:off x="671832" y="2621124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111351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Bilden eines eigenen Graphen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50522" y="5669456"/>
            <a:ext cx="4747472" cy="529732"/>
          </a:xfrm>
          <a:prstGeom prst="leftArrow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88CC"/>
                </a:solidFill>
              </a:rPr>
              <a:t>Alle benötigten Informationen enthalten</a:t>
            </a:r>
            <a:endParaRPr lang="de-DE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0537" y="5717188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E3E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7" grpId="0"/>
      <p:bldP spid="51" grpId="0" animBg="1"/>
      <p:bldP spid="11" grpId="0"/>
      <p:bldP spid="52" grpId="0"/>
      <p:bldP spid="54" grpId="0"/>
      <p:bldP spid="56" grpId="0"/>
      <p:bldP spid="58" grpId="0"/>
      <p:bldP spid="59" grpId="0"/>
      <p:bldP spid="62" grpId="0" animBg="1"/>
      <p:bldP spid="53" grpId="0"/>
      <p:bldP spid="28" grpId="0" animBg="1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251520" y="3068960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Visueller Output (bisher über Konsolenausgabe)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3" name="Richtungspfeil 62"/>
          <p:cNvSpPr/>
          <p:nvPr/>
        </p:nvSpPr>
        <p:spPr>
          <a:xfrm rot="5400000">
            <a:off x="671832" y="3178138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ichtungspfeil 60"/>
          <p:cNvSpPr/>
          <p:nvPr/>
        </p:nvSpPr>
        <p:spPr>
          <a:xfrm rot="5400000">
            <a:off x="671833" y="1594227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19" y="2143889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Visualisierungen erstellen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671148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Ergebnisse über einzelne Goals zugänglich machen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40537" y="1412776"/>
            <a:ext cx="1895047" cy="461665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397108" y="1988840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Visualisierungen für unterschiedliche Goals (Listendarstellung, Baumdarstellung), durch Extraktion der benötigten Information aus den entsprechenden  Wrapper-Klassen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2392710" y="3573016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Für jedes Goal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Pluginfunktion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eigene Klasse schreiben, die von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AbstractMojo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der Maven-Plugin-API erbt und mit der Annotation (@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versehen..</a:t>
            </a:r>
          </a:p>
        </p:txBody>
      </p:sp>
    </p:spTree>
    <p:extLst>
      <p:ext uri="{BB962C8B-B14F-4D97-AF65-F5344CB8AC3E}">
        <p14:creationId xmlns:p14="http://schemas.microsoft.com/office/powerpoint/2010/main" val="18552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1" grpId="0" animBg="1"/>
      <p:bldP spid="11" grpId="0"/>
      <p:bldP spid="53" grpId="0"/>
      <p:bldP spid="64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27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echnischer Hintergrund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Html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-Goal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9552" y="1648019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Build-In HTTP-Server + Jersey (Rest)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6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2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347864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7526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576" y="1629558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Maven-Koordinaten des aktuellen Projektes </a:t>
            </a:r>
          </a:p>
        </p:txBody>
      </p:sp>
      <p:sp>
        <p:nvSpPr>
          <p:cNvPr id="8" name="Geschweifte Klammer links 7"/>
          <p:cNvSpPr/>
          <p:nvPr/>
        </p:nvSpPr>
        <p:spPr>
          <a:xfrm>
            <a:off x="3059832" y="1641433"/>
            <a:ext cx="432048" cy="475719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>
            <a:off x="3059832" y="2624279"/>
            <a:ext cx="432048" cy="2880320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6463" y="3841884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auf andere Projekte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233882" y="3895041"/>
            <a:ext cx="609926" cy="240125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233022" y="4178045"/>
            <a:ext cx="610785" cy="240125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234640" y="3618534"/>
            <a:ext cx="216024" cy="240125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727305" y="3897431"/>
            <a:ext cx="216024" cy="240124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26446" y="4180435"/>
            <a:ext cx="216024" cy="240125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728063" y="3620924"/>
            <a:ext cx="216024" cy="240124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763524" y="3618534"/>
            <a:ext cx="584340" cy="240124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der kürzeste,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1F1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1F1F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8" grpId="0" animBg="1"/>
      <p:bldP spid="9" grpId="0" animBg="1"/>
      <p:bldP spid="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262265938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Microsoft Office PowerPoint</Application>
  <PresentationFormat>Bildschirmpräsentation (4:3)</PresentationFormat>
  <Paragraphs>380</Paragraphs>
  <Slides>29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146</cp:revision>
  <dcterms:created xsi:type="dcterms:W3CDTF">2014-01-18T17:15:49Z</dcterms:created>
  <dcterms:modified xsi:type="dcterms:W3CDTF">2014-07-03T16:41:05Z</dcterms:modified>
</cp:coreProperties>
</file>