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4" r:id="rId2"/>
  </p:sldIdLst>
  <p:sldSz cx="12192000" cy="6858000"/>
  <p:notesSz cx="7104063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A1A1A1"/>
    <a:srgbClr val="5169CF"/>
    <a:srgbClr val="5F75D3"/>
    <a:srgbClr val="EFA5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6" autoAdjust="0"/>
    <p:restoredTop sz="76848" autoAdjust="0"/>
  </p:normalViewPr>
  <p:slideViewPr>
    <p:cSldViewPr snapToGrid="0">
      <p:cViewPr varScale="1">
        <p:scale>
          <a:sx n="90" d="100"/>
          <a:sy n="90" d="100"/>
        </p:scale>
        <p:origin x="117" y="45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3508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r">
              <a:defRPr sz="1200"/>
            </a:lvl1pPr>
          </a:lstStyle>
          <a:p>
            <a:fld id="{6E184DA3-7456-445E-B789-C4A3C11A868B}" type="datetimeFigureOut">
              <a:rPr lang="zh-TW" altLang="en-US" smtClean="0"/>
              <a:t>2025/9/5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87" tIns="47393" rIns="94787" bIns="47393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4787" tIns="47393" rIns="94787" bIns="47393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8427" cy="513507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3993" y="9721106"/>
            <a:ext cx="3078427" cy="513507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r">
              <a:defRPr sz="1200"/>
            </a:lvl1pPr>
          </a:lstStyle>
          <a:p>
            <a:fld id="{E0BAEFB6-4136-4525-B476-790D9DDC51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0600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AEFB6-4136-4525-B476-790D9DDC512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5517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ie.ntpu.edu.tw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://www.csie.ntpu.edu.tw/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805DCD4E-0403-46F3-858B-5BF02EA5C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Line 12">
            <a:extLst>
              <a:ext uri="{FF2B5EF4-FFF2-40B4-BE49-F238E27FC236}">
                <a16:creationId xmlns:a16="http://schemas.microsoft.com/office/drawing/2014/main" id="{C41B0D54-DF44-4127-9A39-B15ADA472D5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184" y="2312353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5" name="Line 13">
            <a:extLst>
              <a:ext uri="{FF2B5EF4-FFF2-40B4-BE49-F238E27FC236}">
                <a16:creationId xmlns:a16="http://schemas.microsoft.com/office/drawing/2014/main" id="{B2658828-45E5-4D11-9E76-B8625DD6F82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685" y="2844165"/>
            <a:ext cx="1094316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pic>
        <p:nvPicPr>
          <p:cNvPr id="7" name="Picture 2" descr="http://www.csie.ntpu.edu.tw/../images/com_logo.png">
            <a:hlinkClick r:id="rId3"/>
            <a:extLst>
              <a:ext uri="{FF2B5EF4-FFF2-40B4-BE49-F238E27FC236}">
                <a16:creationId xmlns:a16="http://schemas.microsoft.com/office/drawing/2014/main" id="{D0820140-DB07-4D07-B368-B3793CA83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84" y="473075"/>
            <a:ext cx="4707824" cy="496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950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132417" y="1581209"/>
            <a:ext cx="10363200" cy="1143000"/>
          </a:xfrm>
        </p:spPr>
        <p:txBody>
          <a:bodyPr/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de-DE"/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780117" y="2935777"/>
            <a:ext cx="8534400" cy="1438103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800"/>
            </a:lvl1pPr>
          </a:lstStyle>
          <a:p>
            <a:r>
              <a:rPr lang="zh-TW" altLang="en-US"/>
              <a:t>按一下以編輯母片副標題樣式</a:t>
            </a:r>
            <a:endParaRPr lang="de-DE" dirty="0"/>
          </a:p>
        </p:txBody>
      </p:sp>
      <p:pic>
        <p:nvPicPr>
          <p:cNvPr id="8" name="Picture 13">
            <a:extLst>
              <a:ext uri="{FF2B5EF4-FFF2-40B4-BE49-F238E27FC236}">
                <a16:creationId xmlns:a16="http://schemas.microsoft.com/office/drawing/2014/main" id="{FC584363-FC33-4D49-8A59-4FE845139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1" y="6347507"/>
            <a:ext cx="1621367" cy="39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8">
            <a:extLst>
              <a:ext uri="{FF2B5EF4-FFF2-40B4-BE49-F238E27FC236}">
                <a16:creationId xmlns:a16="http://schemas.microsoft.com/office/drawing/2014/main" id="{8B435778-36B6-470A-939D-7E55FA140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4700" y="6340475"/>
            <a:ext cx="889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defRPr/>
            </a:pPr>
            <a:fld id="{69B0E891-B98C-44D2-AD8F-C733BD4A6D71}" type="slidenum">
              <a:rPr lang="zh-TW" altLang="en-US" sz="1400" smtClean="0">
                <a:latin typeface="+mn-lt"/>
              </a:rPr>
              <a:pPr>
                <a:defRPr/>
              </a:pPr>
              <a:t>‹#›</a:t>
            </a:fld>
            <a:endParaRPr lang="en-US" altLang="zh-TW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355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A425C922-DC02-4EB7-87C5-86932890B28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936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139063" y="931333"/>
            <a:ext cx="2842683" cy="517419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50334" y="931333"/>
            <a:ext cx="8329084" cy="5174192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42F45190-893E-4A4D-AC70-724C5AF4D21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7065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>
            <a:extLst>
              <a:ext uri="{FF2B5EF4-FFF2-40B4-BE49-F238E27FC236}">
                <a16:creationId xmlns:a16="http://schemas.microsoft.com/office/drawing/2014/main" id="{46B19FCD-9041-49CE-B2A7-94FA63606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4700" y="6340475"/>
            <a:ext cx="889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defRPr/>
            </a:pPr>
            <a:fld id="{69B0E891-B98C-44D2-AD8F-C733BD4A6D71}" type="slidenum">
              <a:rPr lang="zh-TW" altLang="en-US" sz="1400" smtClean="0">
                <a:latin typeface="+mn-lt"/>
              </a:rPr>
              <a:pPr>
                <a:defRPr/>
              </a:pPr>
              <a:t>‹#›</a:t>
            </a:fld>
            <a:endParaRPr lang="en-US" altLang="zh-TW" sz="1400" dirty="0">
              <a:latin typeface="+mn-lt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7232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DA6B2D65-7BAF-43C7-B91E-A39E5D3D3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493407"/>
          </a:xfrm>
        </p:spPr>
        <p:txBody>
          <a:bodyPr anchor="t"/>
          <a:lstStyle>
            <a:lvl1pPr algn="l">
              <a:defRPr sz="2600" b="1" cap="all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3684" y="2906713"/>
            <a:ext cx="103954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1EDF3CA7-0D5E-4815-9A06-C63810AA43C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Line 12">
            <a:extLst>
              <a:ext uri="{FF2B5EF4-FFF2-40B4-BE49-F238E27FC236}">
                <a16:creationId xmlns:a16="http://schemas.microsoft.com/office/drawing/2014/main" id="{36761D3C-A27C-42D7-BF5A-4B09483B231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79159" y="44069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6" name="Line 13">
            <a:extLst>
              <a:ext uri="{FF2B5EF4-FFF2-40B4-BE49-F238E27FC236}">
                <a16:creationId xmlns:a16="http://schemas.microsoft.com/office/drawing/2014/main" id="{214F02BF-83A2-4F84-B9F8-6E492AF233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685" y="4900307"/>
            <a:ext cx="1094316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pic>
        <p:nvPicPr>
          <p:cNvPr id="7" name="Picture 13">
            <a:extLst>
              <a:ext uri="{FF2B5EF4-FFF2-40B4-BE49-F238E27FC236}">
                <a16:creationId xmlns:a16="http://schemas.microsoft.com/office/drawing/2014/main" id="{E992FE68-6C66-4246-818C-F3747853A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1" y="6347507"/>
            <a:ext cx="1621367" cy="39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>
            <a:hlinkClick r:id="rId4"/>
            <a:extLst>
              <a:ext uri="{FF2B5EF4-FFF2-40B4-BE49-F238E27FC236}">
                <a16:creationId xmlns:a16="http://schemas.microsoft.com/office/drawing/2014/main" id="{82D95A3C-1537-438F-9A34-CDA2FCD2D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75140" y="340072"/>
            <a:ext cx="4451144" cy="46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8706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65152" y="914400"/>
            <a:ext cx="5556249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24601" y="914400"/>
            <a:ext cx="5558367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C777D388-01C3-486D-A87C-B924DC57D28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239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77801"/>
            <a:ext cx="10972800" cy="575732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8">
            <a:extLst>
              <a:ext uri="{FF2B5EF4-FFF2-40B4-BE49-F238E27FC236}">
                <a16:creationId xmlns:a16="http://schemas.microsoft.com/office/drawing/2014/main" id="{B243DEEE-11C0-45AB-B44D-DA0457D5804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7693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0333" y="150813"/>
            <a:ext cx="11438467" cy="5715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28">
            <a:extLst>
              <a:ext uri="{FF2B5EF4-FFF2-40B4-BE49-F238E27FC236}">
                <a16:creationId xmlns:a16="http://schemas.microsoft.com/office/drawing/2014/main" id="{C39D7682-F964-461A-AAAE-372642E0A38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969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>
            <a:extLst>
              <a:ext uri="{FF2B5EF4-FFF2-40B4-BE49-F238E27FC236}">
                <a16:creationId xmlns:a16="http://schemas.microsoft.com/office/drawing/2014/main" id="{F27029BD-E6AF-407F-ACA5-95E13AE34AC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94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599" y="228601"/>
            <a:ext cx="11356623" cy="50535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948267"/>
            <a:ext cx="7199488" cy="51778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948268"/>
            <a:ext cx="4011084" cy="51778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E618970D-DD05-4ECF-8733-3A668C35F98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4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4783" y="135466"/>
            <a:ext cx="11360151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939800"/>
            <a:ext cx="7315200" cy="3787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028672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C45A8477-25E2-4F3E-A2CA-70F6EA99A4A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7096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9ABF8AB-B0B8-4681-BD44-8CF5E845AA7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26" name="Rectangle 4">
            <a:extLst>
              <a:ext uri="{FF2B5EF4-FFF2-40B4-BE49-F238E27FC236}">
                <a16:creationId xmlns:a16="http://schemas.microsoft.com/office/drawing/2014/main" id="{E37310E9-2521-4BB7-B15D-959B68467A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65151" y="141288"/>
            <a:ext cx="114173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zh-TW" dirty="0"/>
          </a:p>
        </p:txBody>
      </p:sp>
      <p:sp>
        <p:nvSpPr>
          <p:cNvPr id="1027" name="Rectangle 5">
            <a:extLst>
              <a:ext uri="{FF2B5EF4-FFF2-40B4-BE49-F238E27FC236}">
                <a16:creationId xmlns:a16="http://schemas.microsoft.com/office/drawing/2014/main" id="{794864E5-9918-4FF7-9866-35661BF262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5151" y="914400"/>
            <a:ext cx="11417300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err="1"/>
              <a:t>Klicken</a:t>
            </a:r>
            <a:r>
              <a:rPr lang="en-US" altLang="zh-TW" dirty="0"/>
              <a:t> Sie, um die </a:t>
            </a:r>
            <a:r>
              <a:rPr lang="en-US" altLang="zh-TW" dirty="0" err="1"/>
              <a:t>Formate</a:t>
            </a:r>
            <a:r>
              <a:rPr lang="en-US" altLang="zh-TW" dirty="0"/>
              <a:t> des </a:t>
            </a:r>
            <a:r>
              <a:rPr lang="en-US" altLang="zh-TW" dirty="0" err="1"/>
              <a:t>Vorlagentextes</a:t>
            </a:r>
            <a:r>
              <a:rPr lang="en-US" altLang="zh-TW" dirty="0"/>
              <a:t> </a:t>
            </a:r>
            <a:r>
              <a:rPr lang="en-US" altLang="zh-TW" dirty="0" err="1"/>
              <a:t>zu</a:t>
            </a:r>
            <a:r>
              <a:rPr lang="en-US" altLang="zh-TW" dirty="0"/>
              <a:t> </a:t>
            </a:r>
            <a:r>
              <a:rPr lang="en-US" altLang="zh-TW" dirty="0" err="1"/>
              <a:t>bearbeiten</a:t>
            </a:r>
            <a:endParaRPr lang="en-US" altLang="zh-TW" dirty="0"/>
          </a:p>
          <a:p>
            <a:pPr lvl="1"/>
            <a:r>
              <a:rPr lang="en-US" altLang="zh-TW" dirty="0" err="1"/>
              <a:t>Zweite</a:t>
            </a:r>
            <a:r>
              <a:rPr lang="en-US" altLang="zh-TW" dirty="0"/>
              <a:t> </a:t>
            </a:r>
            <a:r>
              <a:rPr lang="en-US" altLang="zh-TW" dirty="0" err="1"/>
              <a:t>Ebene</a:t>
            </a:r>
            <a:endParaRPr lang="en-US" altLang="zh-TW" dirty="0"/>
          </a:p>
          <a:p>
            <a:pPr lvl="2"/>
            <a:r>
              <a:rPr lang="en-US" altLang="zh-TW" dirty="0" err="1"/>
              <a:t>Dritte</a:t>
            </a:r>
            <a:r>
              <a:rPr lang="en-US" altLang="zh-TW" dirty="0"/>
              <a:t> </a:t>
            </a:r>
            <a:r>
              <a:rPr lang="en-US" altLang="zh-TW" dirty="0" err="1"/>
              <a:t>Ebene</a:t>
            </a:r>
            <a:endParaRPr lang="en-US" altLang="zh-TW" dirty="0"/>
          </a:p>
          <a:p>
            <a:pPr lvl="3"/>
            <a:r>
              <a:rPr lang="en-US" altLang="zh-TW" dirty="0" err="1"/>
              <a:t>Vierte</a:t>
            </a:r>
            <a:r>
              <a:rPr lang="en-US" altLang="zh-TW" dirty="0"/>
              <a:t> </a:t>
            </a:r>
            <a:r>
              <a:rPr lang="en-US" altLang="zh-TW" dirty="0" err="1"/>
              <a:t>Ebene</a:t>
            </a:r>
            <a:endParaRPr lang="en-US" altLang="zh-TW" dirty="0"/>
          </a:p>
          <a:p>
            <a:pPr lvl="4"/>
            <a:r>
              <a:rPr lang="en-US" altLang="zh-TW" dirty="0" err="1"/>
              <a:t>Fünfte</a:t>
            </a:r>
            <a:r>
              <a:rPr lang="en-US" altLang="zh-TW" dirty="0"/>
              <a:t> </a:t>
            </a:r>
            <a:r>
              <a:rPr lang="en-US" altLang="zh-TW" dirty="0" err="1"/>
              <a:t>Ebene</a:t>
            </a:r>
            <a:endParaRPr lang="en-US" altLang="zh-TW" dirty="0"/>
          </a:p>
        </p:txBody>
      </p:sp>
      <p:sp>
        <p:nvSpPr>
          <p:cNvPr id="1028" name="Line 22">
            <a:extLst>
              <a:ext uri="{FF2B5EF4-FFF2-40B4-BE49-F238E27FC236}">
                <a16:creationId xmlns:a16="http://schemas.microsoft.com/office/drawing/2014/main" id="{AB7F6124-04C7-45E8-AA65-7F9F759D65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451" y="252413"/>
            <a:ext cx="0" cy="69215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1029" name="Line 24">
            <a:extLst>
              <a:ext uri="{FF2B5EF4-FFF2-40B4-BE49-F238E27FC236}">
                <a16:creationId xmlns:a16="http://schemas.microsoft.com/office/drawing/2014/main" id="{C8074568-B491-4B67-9A93-41BE6E79B6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551" y="784225"/>
            <a:ext cx="117729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1030" name="Line 25">
            <a:extLst>
              <a:ext uri="{FF2B5EF4-FFF2-40B4-BE49-F238E27FC236}">
                <a16:creationId xmlns:a16="http://schemas.microsoft.com/office/drawing/2014/main" id="{311CE126-5E96-48EA-A8E4-423F29F2B71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551" y="6240463"/>
            <a:ext cx="117729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148508" name="Rectangle 28">
            <a:extLst>
              <a:ext uri="{FF2B5EF4-FFF2-40B4-BE49-F238E27FC236}">
                <a16:creationId xmlns:a16="http://schemas.microsoft.com/office/drawing/2014/main" id="{87C75FDA-A8B1-4916-8A2B-A105EA9C4F4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34700" y="6340475"/>
            <a:ext cx="889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+mn-lt"/>
              </a:defRPr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9" name="Picture 13">
            <a:extLst>
              <a:ext uri="{FF2B5EF4-FFF2-40B4-BE49-F238E27FC236}">
                <a16:creationId xmlns:a16="http://schemas.microsoft.com/office/drawing/2014/main" id="{866DE21F-4EA5-4E05-A2F0-D1DDC61DC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1" y="6347507"/>
            <a:ext cx="1621367" cy="39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532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9pPr>
    </p:titleStyle>
    <p:bodyStyle>
      <a:lvl1pPr marL="2857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24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76200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20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</a:defRPr>
      </a:lvl2pPr>
      <a:lvl3pPr marL="12382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24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</a:defRPr>
      </a:lvl3pPr>
      <a:lvl4pPr marL="16192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16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</a:defRPr>
      </a:lvl4pPr>
      <a:lvl5pPr marL="20002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16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</a:defRPr>
      </a:lvl5pPr>
      <a:lvl6pPr marL="24574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·"/>
        <a:defRPr sz="1600">
          <a:solidFill>
            <a:srgbClr val="000000"/>
          </a:solidFill>
          <a:latin typeface="+mn-lt"/>
        </a:defRPr>
      </a:lvl6pPr>
      <a:lvl7pPr marL="29146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·"/>
        <a:defRPr sz="1600">
          <a:solidFill>
            <a:srgbClr val="000000"/>
          </a:solidFill>
          <a:latin typeface="+mn-lt"/>
        </a:defRPr>
      </a:lvl7pPr>
      <a:lvl8pPr marL="33718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·"/>
        <a:defRPr sz="1600">
          <a:solidFill>
            <a:srgbClr val="000000"/>
          </a:solidFill>
          <a:latin typeface="+mn-lt"/>
        </a:defRPr>
      </a:lvl8pPr>
      <a:lvl9pPr marL="38290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·"/>
        <a:defRPr sz="1600">
          <a:solidFill>
            <a:srgbClr val="000000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24BBD-D55C-42FA-ACE7-0E7F4156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Introduction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0B86B70-21A2-1490-0D46-C32220CB5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0091638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自訂 1">
      <a:dk1>
        <a:srgbClr val="35377F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正式文體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003065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003065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hk1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k1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k1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8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929F1AC0-EDE5-4E84-B296-76809860B882}" vid="{D422FDD8-D1F8-4744-A7BD-E0F19A28C553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42381</TotalTime>
  <Words>2</Words>
  <Application>Microsoft Office PowerPoint</Application>
  <PresentationFormat>寬螢幕</PresentationFormat>
  <Paragraphs>2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Söhne</vt:lpstr>
      <vt:lpstr>Arial</vt:lpstr>
      <vt:lpstr>Calibri</vt:lpstr>
      <vt:lpstr>Symbol</vt:lpstr>
      <vt:lpstr>Times New Roman</vt:lpstr>
      <vt:lpstr>佈景主題1</vt:lpstr>
      <vt:lpstr>Introduction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Few-Shot Transfer Learning Approach Using Text-Label Embedding with Legal Attributes for Law Article Prediction</dc:title>
  <dc:creator>Windows 使用者</dc:creator>
  <cp:lastModifiedBy>柏宏 吳</cp:lastModifiedBy>
  <cp:revision>1328</cp:revision>
  <dcterms:created xsi:type="dcterms:W3CDTF">2019-10-21T01:22:34Z</dcterms:created>
  <dcterms:modified xsi:type="dcterms:W3CDTF">2025-09-05T15:20:26Z</dcterms:modified>
</cp:coreProperties>
</file>