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pu.edu.tw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://www.csie.ntpu.edu.tw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title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2025-08-16T08:10:57Z</dcterms:modified>
</cp:coreProperties>
</file>