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1A1A1"/>
    <a:srgbClr val="5169CF"/>
    <a:srgbClr val="5F75D3"/>
    <a:srgbClr val="EFA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76848" autoAdjust="0"/>
  </p:normalViewPr>
  <p:slideViewPr>
    <p:cSldViewPr snapToGrid="0">
      <p:cViewPr varScale="1">
        <p:scale>
          <a:sx n="90" d="100"/>
          <a:sy n="90" d="100"/>
        </p:scale>
        <p:origin x="117" y="45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6E184DA3-7456-445E-B789-C4A3C11A868B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E0BAEFB6-4136-4525-B476-790D9DDC5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60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517644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www.csie.ntpu.edu.tw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csie.ntpu.edu.tw/" TargetMode="External"/><Relationship Id="rId5" Type="http://schemas.openxmlformats.org/officeDocument/2006/relationships/image" Target="../media/image4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805DCD4E-0403-46F3-858B-5BF02EA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Line 12">
            <a:extLst>
              <a:ext uri="{FF2B5EF4-FFF2-40B4-BE49-F238E27FC236}">
                <a16:creationId xmlns:a16="http://schemas.microsoft.com/office/drawing/2014/main" id="{C41B0D54-DF44-4127-9A39-B15ADA472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184" y="2312353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5" name="Line 13">
            <a:extLst>
              <a:ext uri="{FF2B5EF4-FFF2-40B4-BE49-F238E27FC236}">
                <a16:creationId xmlns:a16="http://schemas.microsoft.com/office/drawing/2014/main" id="{B2658828-45E5-4D11-9E76-B8625DD6F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2844165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2" descr="http://www.csie.ntpu.edu.tw/../images/com_logo.png">
            <a:hlinkClick r:id="rId3"/>
            <a:extLst>
              <a:ext uri="{FF2B5EF4-FFF2-40B4-BE49-F238E27FC236}">
                <a16:creationId xmlns:a16="http://schemas.microsoft.com/office/drawing/2014/main" id="{D0820140-DB07-4D07-B368-B3793CA83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4" y="473075"/>
            <a:ext cx="4707824" cy="49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32417" y="1581209"/>
            <a:ext cx="10363200" cy="1143000"/>
          </a:xfrm>
        </p:spPr>
        <p:txBody>
          <a:bodyPr/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80117" y="2935777"/>
            <a:ext cx="8534400" cy="1438103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800"/>
            </a:lvl1pPr>
          </a:lstStyle>
          <a:p>
            <a:r>
              <a:rPr lang="zh-TW" altLang="en-US"/>
              <a:t>按一下以編輯母片副標題樣式</a:t>
            </a:r>
            <a:endParaRPr lang="de-DE" dirty="0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FC584363-FC33-4D49-8A59-4FE845139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8">
            <a:extLst>
              <a:ext uri="{FF2B5EF4-FFF2-40B4-BE49-F238E27FC236}">
                <a16:creationId xmlns:a16="http://schemas.microsoft.com/office/drawing/2014/main" id="{8B435778-36B6-470A-939D-7E55FA140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355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A425C922-DC02-4EB7-87C5-86932890B2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36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39063" y="931333"/>
            <a:ext cx="2842683" cy="517419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50334" y="931333"/>
            <a:ext cx="8329084" cy="517419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42F45190-893E-4A4D-AC70-724C5AF4D2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06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>
            <a:extLst>
              <a:ext uri="{FF2B5EF4-FFF2-40B4-BE49-F238E27FC236}">
                <a16:creationId xmlns:a16="http://schemas.microsoft.com/office/drawing/2014/main" id="{46B19FCD-9041-49CE-B2A7-94FA6360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723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A6B2D65-7BAF-43C7-B91E-A39E5D3D3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493407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3684" y="2906713"/>
            <a:ext cx="103954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1EDF3CA7-0D5E-4815-9A06-C63810AA43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36761D3C-A27C-42D7-BF5A-4B09483B2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9159" y="44069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214F02BF-83A2-4F84-B9F8-6E492AF23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4900307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E992FE68-6C66-4246-818C-F3747853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hlinkClick r:id="rId4"/>
            <a:extLst>
              <a:ext uri="{FF2B5EF4-FFF2-40B4-BE49-F238E27FC236}">
                <a16:creationId xmlns:a16="http://schemas.microsoft.com/office/drawing/2014/main" id="{82D95A3C-1537-438F-9A34-CDA2FCD2D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5140" y="340072"/>
            <a:ext cx="4451144" cy="46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70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5152" y="914400"/>
            <a:ext cx="5556249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1" y="914400"/>
            <a:ext cx="555836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777D388-01C3-486D-A87C-B924DC57D2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39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77801"/>
            <a:ext cx="10972800" cy="575732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B243DEEE-11C0-45AB-B44D-DA0457D580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69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0333" y="150813"/>
            <a:ext cx="11438467" cy="5715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C39D7682-F964-461A-AAAE-372642E0A3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96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>
            <a:extLst>
              <a:ext uri="{FF2B5EF4-FFF2-40B4-BE49-F238E27FC236}">
                <a16:creationId xmlns:a16="http://schemas.microsoft.com/office/drawing/2014/main" id="{F27029BD-E6AF-407F-ACA5-95E13AE34A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94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228601"/>
            <a:ext cx="11356623" cy="50535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948267"/>
            <a:ext cx="7199488" cy="51778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948268"/>
            <a:ext cx="4011084" cy="51778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618970D-DD05-4ECF-8733-3A668C35F9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4783" y="135466"/>
            <a:ext cx="11360151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939800"/>
            <a:ext cx="7315200" cy="3787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02867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45A8477-25E2-4F3E-A2CA-70F6EA99A4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096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9ABF8AB-B0B8-4681-BD44-8CF5E845AA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6" name="Rectangle 4">
            <a:extLst>
              <a:ext uri="{FF2B5EF4-FFF2-40B4-BE49-F238E27FC236}">
                <a16:creationId xmlns:a16="http://schemas.microsoft.com/office/drawing/2014/main" id="{E37310E9-2521-4BB7-B15D-959B68467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1" y="141288"/>
            <a:ext cx="114173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zh-TW" dirty="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794864E5-9918-4FF7-9866-35661BF26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5151" y="914400"/>
            <a:ext cx="114173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err="1"/>
              <a:t>Klicken</a:t>
            </a:r>
            <a:r>
              <a:rPr lang="en-US" altLang="zh-TW" dirty="0"/>
              <a:t> Sie, um die </a:t>
            </a:r>
            <a:r>
              <a:rPr lang="en-US" altLang="zh-TW" dirty="0" err="1"/>
              <a:t>Formate</a:t>
            </a:r>
            <a:r>
              <a:rPr lang="en-US" altLang="zh-TW" dirty="0"/>
              <a:t> des </a:t>
            </a:r>
            <a:r>
              <a:rPr lang="en-US" altLang="zh-TW" dirty="0" err="1"/>
              <a:t>Vorlagentextes</a:t>
            </a:r>
            <a:r>
              <a:rPr lang="en-US" altLang="zh-TW" dirty="0"/>
              <a:t> </a:t>
            </a:r>
            <a:r>
              <a:rPr lang="en-US" altLang="zh-TW" dirty="0" err="1"/>
              <a:t>zu</a:t>
            </a:r>
            <a:r>
              <a:rPr lang="en-US" altLang="zh-TW" dirty="0"/>
              <a:t> </a:t>
            </a:r>
            <a:r>
              <a:rPr lang="en-US" altLang="zh-TW" dirty="0" err="1"/>
              <a:t>bearbeiten</a:t>
            </a:r>
            <a:endParaRPr lang="en-US" altLang="zh-TW" dirty="0"/>
          </a:p>
          <a:p>
            <a:pPr lvl="1"/>
            <a:r>
              <a:rPr lang="en-US" altLang="zh-TW" dirty="0" err="1"/>
              <a:t>Zweite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2"/>
            <a:r>
              <a:rPr lang="en-US" altLang="zh-TW" dirty="0" err="1"/>
              <a:t>Dritte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3"/>
            <a:r>
              <a:rPr lang="en-US" altLang="zh-TW" dirty="0" err="1"/>
              <a:t>Vierte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4"/>
            <a:r>
              <a:rPr lang="en-US" altLang="zh-TW" dirty="0" err="1"/>
              <a:t>Fünfte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</p:txBody>
      </p:sp>
      <p:sp>
        <p:nvSpPr>
          <p:cNvPr id="1028" name="Line 22">
            <a:extLst>
              <a:ext uri="{FF2B5EF4-FFF2-40B4-BE49-F238E27FC236}">
                <a16:creationId xmlns:a16="http://schemas.microsoft.com/office/drawing/2014/main" id="{AB7F6124-04C7-45E8-AA65-7F9F759D6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451" y="252413"/>
            <a:ext cx="0" cy="6921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29" name="Line 24">
            <a:extLst>
              <a:ext uri="{FF2B5EF4-FFF2-40B4-BE49-F238E27FC236}">
                <a16:creationId xmlns:a16="http://schemas.microsoft.com/office/drawing/2014/main" id="{C8074568-B491-4B67-9A93-41BE6E79B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784225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30" name="Line 25">
            <a:extLst>
              <a:ext uri="{FF2B5EF4-FFF2-40B4-BE49-F238E27FC236}">
                <a16:creationId xmlns:a16="http://schemas.microsoft.com/office/drawing/2014/main" id="{311CE126-5E96-48EA-A8E4-423F29F2B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6240463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48508" name="Rectangle 28">
            <a:extLst>
              <a:ext uri="{FF2B5EF4-FFF2-40B4-BE49-F238E27FC236}">
                <a16:creationId xmlns:a16="http://schemas.microsoft.com/office/drawing/2014/main" id="{87C75FDA-A8B1-4916-8A2B-A105EA9C4F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+mn-lt"/>
              </a:defRPr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866DE21F-4EA5-4E05-A2F0-D1DDC61DC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32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0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marL="12382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marL="1619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marL="2000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24574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6pPr>
      <a:lvl7pPr marL="29146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7pPr>
      <a:lvl8pPr marL="33718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8pPr>
      <a:lvl9pPr marL="38290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B86B70-21A2-1490-0D46-C32220CB5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091638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日誌分析與模式識別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📋 智能日誌分析</a:t>
            </a:r>
          </a:p>
          <a:p/>
          <a:p>
            <a:r>
              <a:t>🔍 錯誤模式識別</a:t>
            </a:r>
          </a:p>
          <a:p>
            <a:r>
              <a:t>• 重複錯誤模式檢測</a:t>
            </a:r>
          </a:p>
          <a:p>
            <a:r>
              <a:t>• 錯誤頻率趨勢分析  </a:t>
            </a:r>
          </a:p>
          <a:p>
            <a:r>
              <a:t>• 關聯性錯誤識別</a:t>
            </a:r>
          </a:p>
          <a:p>
            <a:r>
              <a:t>• 預測性故障警告</a:t>
            </a:r>
          </a:p>
          <a:p/>
          <a:p>
            <a:r>
              <a:t>📊 日誌分析實作</a:t>
            </a:r>
          </a:p>
          <a:p>
            <a:r>
              <a:t>class LogAnalyzer:</a:t>
            </a:r>
          </a:p>
          <a:p>
            <a:r>
              <a:t>    def analyze_error_patterns(self, log_file_path):</a:t>
            </a:r>
          </a:p>
          <a:p>
            <a:r>
              <a:t>        error_patterns = {</a:t>
            </a:r>
          </a:p>
          <a:p>
            <a:r>
              <a:t>            r'TLE checksum.*failed': 'tle_checksum_error',</a:t>
            </a:r>
          </a:p>
          <a:p>
            <a:r>
              <a:t>            r'SGP4.*NaN': 'sgp4_calculation_error', </a:t>
            </a:r>
          </a:p>
          <a:p>
            <a:r>
              <a:t>            r'Memory.*out of bounds': 'memory_error',</a:t>
            </a:r>
          </a:p>
          <a:p>
            <a:r>
              <a:t>            r'Timeout.*exceeded': 'timeout_error'</a:t>
            </a:r>
          </a:p>
          <a:p>
            <a:r>
              <a:t>        }</a:t>
            </a:r>
          </a:p>
          <a:p>
            <a:r>
              <a:t>        </a:t>
            </a:r>
          </a:p>
          <a:p>
            <a:r>
              <a:t>        pattern_counts = {}</a:t>
            </a:r>
          </a:p>
          <a:p>
            <a:r>
              <a:t>        </a:t>
            </a:r>
          </a:p>
          <a:p>
            <a:r>
              <a:t>        with open(log_file_path, 'r') as f:</a:t>
            </a:r>
          </a:p>
          <a:p>
            <a:r>
              <a:t>            for line in f:</a:t>
            </a:r>
          </a:p>
          <a:p>
            <a:r>
              <a:t>                for pattern, error_type in error_patterns.items():</a:t>
            </a:r>
          </a:p>
          <a:p>
            <a:r>
              <a:t>                    if re.search(pattern, line, re.IGNORECASE):</a:t>
            </a:r>
          </a:p>
          <a:p>
            <a:r>
              <a:t>                        pattern_counts[error_type] = pattern_counts.get(error_type, 0) + 1</a:t>
            </a:r>
          </a:p>
          <a:p>
            <a:r>
              <a:t>                        </a:t>
            </a:r>
          </a:p>
          <a:p>
            <a:r>
              <a:t>        # 分析錯誤趨勢</a:t>
            </a:r>
          </a:p>
          <a:p>
            <a:r>
              <a:t>        critical_threshold = 10</a:t>
            </a:r>
          </a:p>
          <a:p>
            <a:r>
              <a:t>        for error_type, count in pattern_counts.items():</a:t>
            </a:r>
          </a:p>
          <a:p>
            <a:r>
              <a:t>            if count &gt; critical_threshold:</a:t>
            </a:r>
          </a:p>
          <a:p>
            <a:r>
              <a:t>                self._trigger_alert(f"檢測到大量{error_type}錯誤: {count}次")</a:t>
            </a:r>
          </a:p>
          <a:p>
            <a:r>
              <a:t>                </a:t>
            </a:r>
          </a:p>
          <a:p>
            <a:r>
              <a:t>        return ErrorAnalysisResult(pattern_counts)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自動修復機制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🤖 智能自動修復</a:t>
            </a:r>
          </a:p>
          <a:p/>
          <a:p>
            <a:r>
              <a:t>🔄 自動修復策略</a:t>
            </a:r>
          </a:p>
          <a:p>
            <a:r>
              <a:t>• 數據自動重新載入</a:t>
            </a:r>
          </a:p>
          <a:p>
            <a:r>
              <a:t>• 計算參數自動調整</a:t>
            </a:r>
          </a:p>
          <a:p>
            <a:r>
              <a:t>• 資源自動釋放與重啟</a:t>
            </a:r>
          </a:p>
          <a:p>
            <a:r>
              <a:t>• 降級模式自動切換</a:t>
            </a:r>
          </a:p>
          <a:p/>
          <a:p>
            <a:r>
              <a:t>⚡ 修復機制實作</a:t>
            </a:r>
          </a:p>
          <a:p>
            <a:r>
              <a:t>class AutoRecoverySystem:</a:t>
            </a:r>
          </a:p>
          <a:p>
            <a:r>
              <a:t>    def __init__(self):</a:t>
            </a:r>
          </a:p>
          <a:p>
            <a:r>
              <a:t>        self.recovery_strategies = {</a:t>
            </a:r>
          </a:p>
          <a:p>
            <a:r>
              <a:t>            'tle_data_outdated': self._refresh_tle_data,</a:t>
            </a:r>
          </a:p>
          <a:p>
            <a:r>
              <a:t>            'memory_overflow': self._enable_streaming_mode,</a:t>
            </a:r>
          </a:p>
          <a:p>
            <a:r>
              <a:t>            'calculation_timeout': self._increase_timeout_reduce_batch,</a:t>
            </a:r>
          </a:p>
          <a:p>
            <a:r>
              <a:t>            'checksum_errors': self._switch_to_backup_data</a:t>
            </a:r>
          </a:p>
          <a:p>
            <a:r>
              <a:t>        }</a:t>
            </a:r>
          </a:p>
          <a:p>
            <a:r>
              <a:t>        </a:t>
            </a:r>
          </a:p>
          <a:p>
            <a:r>
              <a:t>    def attempt_auto_recovery(self, detected_issue):</a:t>
            </a:r>
          </a:p>
          <a:p>
            <a:r>
              <a:t>        issue_type = detected_issue.type</a:t>
            </a:r>
          </a:p>
          <a:p>
            <a:r>
              <a:t>        </a:t>
            </a:r>
          </a:p>
          <a:p>
            <a:r>
              <a:t>        if issue_type in self.recovery_strategies:</a:t>
            </a:r>
          </a:p>
          <a:p>
            <a:r>
              <a:t>            self.logger.info(f"嘗試自動修復: {issue_type}")</a:t>
            </a:r>
          </a:p>
          <a:p>
            <a:r>
              <a:t>            </a:t>
            </a:r>
          </a:p>
          <a:p>
            <a:r>
              <a:t>            try:</a:t>
            </a:r>
          </a:p>
          <a:p>
            <a:r>
              <a:t>                recovery_func = self.recovery_strategies[issue_type]</a:t>
            </a:r>
          </a:p>
          <a:p>
            <a:r>
              <a:t>                result = recovery_func(detected_issue)</a:t>
            </a:r>
          </a:p>
          <a:p>
            <a:r>
              <a:t>                </a:t>
            </a:r>
          </a:p>
          <a:p>
            <a:r>
              <a:t>                if result.success:</a:t>
            </a:r>
          </a:p>
          <a:p>
            <a:r>
              <a:t>                    self.logger.info(f"自動修復成功: {issue_type}")</a:t>
            </a:r>
          </a:p>
          <a:p>
            <a:r>
              <a:t>                    return RecoveryResult.SUCCESS</a:t>
            </a:r>
          </a:p>
          <a:p>
            <a:r>
              <a:t>                else:</a:t>
            </a:r>
          </a:p>
          <a:p>
            <a:r>
              <a:t>                    self.logger.warning(f"自動修復失敗，需要人工介入: {issue_type}")</a:t>
            </a:r>
          </a:p>
          <a:p>
            <a:r>
              <a:t>                    return RecoveryResult.FAILED</a:t>
            </a:r>
          </a:p>
          <a:p>
            <a:r>
              <a:t>                    </a:t>
            </a:r>
          </a:p>
          <a:p>
            <a:r>
              <a:t>            except Exception as e:</a:t>
            </a:r>
          </a:p>
          <a:p>
            <a:r>
              <a:t>                self.logger.error(f"自動修復異常: {e}")</a:t>
            </a:r>
          </a:p>
          <a:p>
            <a:r>
              <a:t>                return RecoveryResult.ERROR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除錯工具與技巧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🛠️ 除錯工具箱</a:t>
            </a:r>
          </a:p>
          <a:p/>
          <a:p>
            <a:r>
              <a:t>🔧 內建除錯工具</a:t>
            </a:r>
          </a:p>
          <a:p>
            <a:r>
              <a:t>• Python debugger (pdb)</a:t>
            </a:r>
          </a:p>
          <a:p>
            <a:r>
              <a:t>• 性能分析器 (cProfile)  </a:t>
            </a:r>
          </a:p>
          <a:p>
            <a:r>
              <a:t>• 記憶體分析器 (memory_profiler)</a:t>
            </a:r>
          </a:p>
          <a:p>
            <a:r>
              <a:t>• 日誌追蹤器 (logging)</a:t>
            </a:r>
          </a:p>
          <a:p/>
          <a:p>
            <a:r>
              <a:t>🎯 除錯技巧實作</a:t>
            </a:r>
          </a:p>
          <a:p>
            <a:r>
              <a:t>class DebuggingToolkit:</a:t>
            </a:r>
          </a:p>
          <a:p>
            <a:r>
              <a:t>    def setup_comprehensive_logging(self):</a:t>
            </a:r>
          </a:p>
          <a:p>
            <a:r>
              <a:t>        logging.basicConfig(</a:t>
            </a:r>
          </a:p>
          <a:p>
            <a:r>
              <a:t>            level=logging.DEBUG,</a:t>
            </a:r>
          </a:p>
          <a:p>
            <a:r>
              <a:t>            format='%(asctime)s - %(name)s - %(levelname)s - %(funcName)s:%(lineno)d - %(message)s',</a:t>
            </a:r>
          </a:p>
          <a:p>
            <a:r>
              <a:t>            handlers=[</a:t>
            </a:r>
          </a:p>
          <a:p>
            <a:r>
              <a:t>                logging.FileHandler('tle_processor_debug.log'),</a:t>
            </a:r>
          </a:p>
          <a:p>
            <a:r>
              <a:t>                logging.StreamHandler()</a:t>
            </a:r>
          </a:p>
          <a:p>
            <a:r>
              <a:t>            ]</a:t>
            </a:r>
          </a:p>
          <a:p>
            <a:r>
              <a:t>        )</a:t>
            </a:r>
          </a:p>
          <a:p>
            <a:r>
              <a:t>        </a:t>
            </a:r>
          </a:p>
          <a:p>
            <a:r>
              <a:t>    def profile_calculation_performance(self, func_to_profile):</a:t>
            </a:r>
          </a:p>
          <a:p>
            <a:r>
              <a:t>        import cProfile</a:t>
            </a:r>
          </a:p>
          <a:p>
            <a:r>
              <a:t>        import pstats</a:t>
            </a:r>
          </a:p>
          <a:p>
            <a:r>
              <a:t>        </a:t>
            </a:r>
          </a:p>
          <a:p>
            <a:r>
              <a:t>        profiler = cProfile.Profile()</a:t>
            </a:r>
          </a:p>
          <a:p>
            <a:r>
              <a:t>        profiler.enable()</a:t>
            </a:r>
          </a:p>
          <a:p>
            <a:r>
              <a:t>        </a:t>
            </a:r>
          </a:p>
          <a:p>
            <a:r>
              <a:t>        result = func_to_profile()</a:t>
            </a:r>
          </a:p>
          <a:p>
            <a:r>
              <a:t>        </a:t>
            </a:r>
          </a:p>
          <a:p>
            <a:r>
              <a:t>        profiler.disable()</a:t>
            </a:r>
          </a:p>
          <a:p>
            <a:r>
              <a:t>        stats = pstats.Stats(profiler)</a:t>
            </a:r>
          </a:p>
          <a:p>
            <a:r>
              <a:t>        stats.sort_stats('tottime')</a:t>
            </a:r>
          </a:p>
          <a:p>
            <a:r>
              <a:t>        stats.print_stats(20)  # 顯示前20個最耗時的函數</a:t>
            </a:r>
          </a:p>
          <a:p>
            <a:r>
              <a:t>        </a:t>
            </a:r>
          </a:p>
          <a:p>
            <a:r>
              <a:t>        return result</a:t>
            </a:r>
          </a:p>
          <a:p>
            <a:r>
              <a:t>        </a:t>
            </a:r>
          </a:p>
          <a:p>
            <a:r>
              <a:t>    def debug_memory_usage(self, func_to_monitor):</a:t>
            </a:r>
          </a:p>
          <a:p>
            <a:r>
              <a:t>        from memory_profiler import profile</a:t>
            </a:r>
          </a:p>
          <a:p>
            <a:r>
              <a:t>        </a:t>
            </a:r>
          </a:p>
          <a:p>
            <a:r>
              <a:t>        @profile</a:t>
            </a:r>
          </a:p>
          <a:p>
            <a:r>
              <a:t>        def monitored_function():</a:t>
            </a:r>
          </a:p>
          <a:p>
            <a:r>
              <a:t>            return func_to_monitor()</a:t>
            </a:r>
          </a:p>
          <a:p>
            <a:r>
              <a:t>            </a:t>
            </a:r>
          </a:p>
          <a:p>
            <a:r>
              <a:t>        return monitored_function()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除錯測試策略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🧪 分層測試策略</a:t>
            </a:r>
          </a:p>
          <a:p/>
          <a:p>
            <a:r>
              <a:t>🔬 單元測試 (Unit Testing)</a:t>
            </a:r>
          </a:p>
          <a:p>
            <a:r>
              <a:t>• 個別函數正確性測試</a:t>
            </a:r>
          </a:p>
          <a:p>
            <a:r>
              <a:t>• 邊界條件測試</a:t>
            </a:r>
          </a:p>
          <a:p>
            <a:r>
              <a:t>• 異常處理測試</a:t>
            </a:r>
          </a:p>
          <a:p>
            <a:r>
              <a:t>• 模擬數據測試</a:t>
            </a:r>
          </a:p>
          <a:p/>
          <a:p>
            <a:r>
              <a:t>🏗️ 整合測試 (Integration Testing)</a:t>
            </a:r>
          </a:p>
          <a:p>
            <a:r>
              <a:t>class DebuggingTestSuite:</a:t>
            </a:r>
          </a:p>
          <a:p>
            <a:r>
              <a:t>    def test_tle_parsing_edge_cases(self):</a:t>
            </a:r>
          </a:p>
          <a:p>
            <a:r>
              <a:t>        # 測試各種邊界情況</a:t>
            </a:r>
          </a:p>
          <a:p>
            <a:r>
              <a:t>        test_cases = [</a:t>
            </a:r>
          </a:p>
          <a:p>
            <a:r>
              <a:t>            self._create_malformed_tle(),      # 格式錯誤</a:t>
            </a:r>
          </a:p>
          <a:p>
            <a:r>
              <a:t>            self._create_checksum_error_tle(), # 檢查碼錯誤</a:t>
            </a:r>
          </a:p>
          <a:p>
            <a:r>
              <a:t>            self._create_old_epoch_tle(),      # 過期數據</a:t>
            </a:r>
          </a:p>
          <a:p>
            <a:r>
              <a:t>            self._create_extreme_orbit_tle()   # 極端軌道</a:t>
            </a:r>
          </a:p>
          <a:p>
            <a:r>
              <a:t>        ]</a:t>
            </a:r>
          </a:p>
          <a:p>
            <a:r>
              <a:t>        </a:t>
            </a:r>
          </a:p>
          <a:p>
            <a:r>
              <a:t>        for test_case in test_cases:</a:t>
            </a:r>
          </a:p>
          <a:p>
            <a:r>
              <a:t>            try:</a:t>
            </a:r>
          </a:p>
          <a:p>
            <a:r>
              <a:t>                result = self.tle_parser.parse_tle(test_case.tle_lines)</a:t>
            </a:r>
          </a:p>
          <a:p>
            <a:r>
              <a:t>                # 驗證結果或異常處理</a:t>
            </a:r>
          </a:p>
          <a:p>
            <a:r>
              <a:t>                self.assert_expected_behavior(result, test_case.expected)</a:t>
            </a:r>
          </a:p>
          <a:p>
            <a:r>
              <a:t>            except Exception as e:</a:t>
            </a:r>
          </a:p>
          <a:p>
            <a:r>
              <a:t>                self.assert_exception_handled_correctly(e, test_case.expected_exception)</a:t>
            </a:r>
          </a:p>
          <a:p>
            <a:r>
              <a:t>                </a:t>
            </a:r>
          </a:p>
          <a:p>
            <a:r>
              <a:t>    def stress_test_large_dataset(self):</a:t>
            </a:r>
          </a:p>
          <a:p>
            <a:r>
              <a:t>        # 壓力測試</a:t>
            </a:r>
          </a:p>
          <a:p>
            <a:r>
              <a:t>        large_tle_dataset = self._generate_large_tle_dataset(10000)</a:t>
            </a:r>
          </a:p>
          <a:p>
            <a:r>
              <a:t>        </a:t>
            </a:r>
          </a:p>
          <a:p>
            <a:r>
              <a:t>        start_time = time.time()</a:t>
            </a:r>
          </a:p>
          <a:p>
            <a:r>
              <a:t>        results = self.processor.process_all_satellites(large_tle_dataset)</a:t>
            </a:r>
          </a:p>
          <a:p>
            <a:r>
              <a:t>        processing_time = time.time() - start_time</a:t>
            </a:r>
          </a:p>
          <a:p>
            <a:r>
              <a:t>        </a:t>
            </a:r>
          </a:p>
          <a:p>
            <a:r>
              <a:t>        # 性能基準驗證</a:t>
            </a:r>
          </a:p>
          <a:p>
            <a:r>
              <a:t>        self.assertLess(processing_time, 30)  # 30秒內完成</a:t>
            </a:r>
          </a:p>
          <a:p>
            <a:r>
              <a:t>        self.assertGreater(results.success_rate, 0.995)  # 99.5%成功率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監控告警系統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🚨 智能告警系統</a:t>
            </a:r>
          </a:p>
          <a:p/>
          <a:p>
            <a:r>
              <a:t>📊 告警級別定義</a:t>
            </a:r>
          </a:p>
          <a:p>
            <a:r>
              <a:t>• Critical: 系統無法運行，需立即處理</a:t>
            </a:r>
          </a:p>
          <a:p>
            <a:r>
              <a:t>• Warning: 性能下降，需關注監控</a:t>
            </a:r>
          </a:p>
          <a:p>
            <a:r>
              <a:t>• Info: 狀態變化，記錄備查</a:t>
            </a:r>
          </a:p>
          <a:p/>
          <a:p>
            <a:r>
              <a:t>🔔 告警實作架構</a:t>
            </a:r>
          </a:p>
          <a:p>
            <a:r>
              <a:t>class AlertingSystem:</a:t>
            </a:r>
          </a:p>
          <a:p>
            <a:r>
              <a:t>    def __init__(self):</a:t>
            </a:r>
          </a:p>
          <a:p>
            <a:r>
              <a:t>        self.alert_thresholds = {</a:t>
            </a:r>
          </a:p>
          <a:p>
            <a:r>
              <a:t>            'processing_time_seconds': {'warning': 20, 'critical': 30},</a:t>
            </a:r>
          </a:p>
          <a:p>
            <a:r>
              <a:t>            'success_rate_percentage': {'warning': 98, 'critical': 95},</a:t>
            </a:r>
          </a:p>
          <a:p>
            <a:r>
              <a:t>            'memory_usage_percentage': {'warning': 80, 'critical': 90},</a:t>
            </a:r>
          </a:p>
          <a:p>
            <a:r>
              <a:t>            'tle_data_age_days': {'warning': 2, 'critical': 5}</a:t>
            </a:r>
          </a:p>
          <a:p>
            <a:r>
              <a:t>        }</a:t>
            </a:r>
          </a:p>
          <a:p>
            <a:r>
              <a:t>        </a:t>
            </a:r>
          </a:p>
          <a:p>
            <a:r>
              <a:t>    def check_and_alert(self, current_metrics):</a:t>
            </a:r>
          </a:p>
          <a:p>
            <a:r>
              <a:t>        alerts = []</a:t>
            </a:r>
          </a:p>
          <a:p>
            <a:r>
              <a:t>        </a:t>
            </a:r>
          </a:p>
          <a:p>
            <a:r>
              <a:t>        for metric, value in current_metrics.items():</a:t>
            </a:r>
          </a:p>
          <a:p>
            <a:r>
              <a:t>            if metric in self.alert_thresholds:</a:t>
            </a:r>
          </a:p>
          <a:p>
            <a:r>
              <a:t>                thresholds = self.alert_thresholds[metric]</a:t>
            </a:r>
          </a:p>
          <a:p>
            <a:r>
              <a:t>                </a:t>
            </a:r>
          </a:p>
          <a:p>
            <a:r>
              <a:t>                if self._exceeds_critical_threshold(value, thresholds):</a:t>
            </a:r>
          </a:p>
          <a:p>
            <a:r>
              <a:t>                    alert = CriticalAlert(metric, value, thresholds['critical'])</a:t>
            </a:r>
          </a:p>
          <a:p>
            <a:r>
              <a:t>                    alerts.append(alert)</a:t>
            </a:r>
          </a:p>
          <a:p>
            <a:r>
              <a:t>                    self._send_immediate_notification(alert)</a:t>
            </a:r>
          </a:p>
          <a:p>
            <a:r>
              <a:t>                    </a:t>
            </a:r>
          </a:p>
          <a:p>
            <a:r>
              <a:t>                elif self._exceeds_warning_threshold(value, thresholds):</a:t>
            </a:r>
          </a:p>
          <a:p>
            <a:r>
              <a:t>                    alert = WarningAlert(metric, value, thresholds['warning'])</a:t>
            </a:r>
          </a:p>
          <a:p>
            <a:r>
              <a:t>                    alerts.append(alert)</a:t>
            </a:r>
          </a:p>
          <a:p>
            <a:r>
              <a:t>                    </a:t>
            </a:r>
          </a:p>
          <a:p>
            <a:r>
              <a:t>        return alerts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預防性維護程序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🔧 預防性維護</a:t>
            </a:r>
          </a:p>
          <a:p/>
          <a:p>
            <a:r>
              <a:t>📅 定期維護清單</a:t>
            </a:r>
          </a:p>
          <a:p>
            <a:r>
              <a:t>• 每日: TLE數據更新檢查</a:t>
            </a:r>
          </a:p>
          <a:p>
            <a:r>
              <a:t>• 每週: 系統性能分析報告</a:t>
            </a:r>
          </a:p>
          <a:p>
            <a:r>
              <a:t>• 每月: 全面系統健康檢查</a:t>
            </a:r>
          </a:p>
          <a:p>
            <a:r>
              <a:t>• 每季: 代碼品質審查</a:t>
            </a:r>
          </a:p>
          <a:p/>
          <a:p>
            <a:r>
              <a:t>🛠️ 維護自動化</a:t>
            </a:r>
          </a:p>
          <a:p>
            <a:r>
              <a:t>class MaintenanceScheduler:</a:t>
            </a:r>
          </a:p>
          <a:p>
            <a:r>
              <a:t>    def __init__(self):</a:t>
            </a:r>
          </a:p>
          <a:p>
            <a:r>
              <a:t>        self.maintenance_tasks = {</a:t>
            </a:r>
          </a:p>
          <a:p>
            <a:r>
              <a:t>            'daily': [</a:t>
            </a:r>
          </a:p>
          <a:p>
            <a:r>
              <a:t>                self._check_tle_data_freshness,</a:t>
            </a:r>
          </a:p>
          <a:p>
            <a:r>
              <a:t>                self._verify_calculation_accuracy,</a:t>
            </a:r>
          </a:p>
          <a:p>
            <a:r>
              <a:t>                self._monitor_system_resources</a:t>
            </a:r>
          </a:p>
          <a:p>
            <a:r>
              <a:t>            ],</a:t>
            </a:r>
          </a:p>
          <a:p>
            <a:r>
              <a:t>            'weekly': [</a:t>
            </a:r>
          </a:p>
          <a:p>
            <a:r>
              <a:t>                self._analyze_performance_trends,</a:t>
            </a:r>
          </a:p>
          <a:p>
            <a:r>
              <a:t>                self._review_error_logs,</a:t>
            </a:r>
          </a:p>
          <a:p>
            <a:r>
              <a:t>                self._update_system_metrics</a:t>
            </a:r>
          </a:p>
          <a:p>
            <a:r>
              <a:t>            ],</a:t>
            </a:r>
          </a:p>
          <a:p>
            <a:r>
              <a:t>            'monthly': [</a:t>
            </a:r>
          </a:p>
          <a:p>
            <a:r>
              <a:t>                self._comprehensive_system_health_check,</a:t>
            </a:r>
          </a:p>
          <a:p>
            <a:r>
              <a:t>                self._update_dependencies,</a:t>
            </a:r>
          </a:p>
          <a:p>
            <a:r>
              <a:t>                self._performance_benchmark_testing</a:t>
            </a:r>
          </a:p>
          <a:p>
            <a:r>
              <a:t>            ]</a:t>
            </a:r>
          </a:p>
          <a:p>
            <a:r>
              <a:t>        }</a:t>
            </a:r>
          </a:p>
          <a:p>
            <a:r>
              <a:t>        </a:t>
            </a:r>
          </a:p>
          <a:p>
            <a:r>
              <a:t>    def run_scheduled_maintenance(self, frequency='daily'):</a:t>
            </a:r>
          </a:p>
          <a:p>
            <a:r>
              <a:t>        maintenance_results = []</a:t>
            </a:r>
          </a:p>
          <a:p>
            <a:r>
              <a:t>        </a:t>
            </a:r>
          </a:p>
          <a:p>
            <a:r>
              <a:t>        for task in self.maintenance_tasks[frequency]:</a:t>
            </a:r>
          </a:p>
          <a:p>
            <a:r>
              <a:t>            try:</a:t>
            </a:r>
          </a:p>
          <a:p>
            <a:r>
              <a:t>                result = task()</a:t>
            </a:r>
          </a:p>
          <a:p>
            <a:r>
              <a:t>                maintenance_results.append(result)</a:t>
            </a:r>
          </a:p>
          <a:p>
            <a:r>
              <a:t>                </a:t>
            </a:r>
          </a:p>
          <a:p>
            <a:r>
              <a:t>                if result.has_issues():</a:t>
            </a:r>
          </a:p>
          <a:p>
            <a:r>
              <a:t>                    self._create_maintenance_alert(result)</a:t>
            </a:r>
          </a:p>
          <a:p>
            <a:r>
              <a:t>                    </a:t>
            </a:r>
          </a:p>
          <a:p>
            <a:r>
              <a:t>            except Exception as e:</a:t>
            </a:r>
          </a:p>
          <a:p>
            <a:r>
              <a:t>                self.logger.error(f"維護任務失敗: {task.__name__}: {e}")</a:t>
            </a:r>
          </a:p>
          <a:p>
            <a:r>
              <a:t>                </a:t>
            </a:r>
          </a:p>
          <a:p>
            <a:r>
              <a:t>        return MaintenanceReport(maintenance_results)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故障排除流程圖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🔄 標準故障排除流程</a:t>
            </a:r>
          </a:p>
          <a:p/>
          <a:p>
            <a:r>
              <a:t>📊 問題分類決策樹</a:t>
            </a:r>
          </a:p>
          <a:p>
            <a:r>
              <a:t>1. 系統是否能啟動？</a:t>
            </a:r>
          </a:p>
          <a:p>
            <a:r>
              <a:t>   ├─ 否 → 檢查環境配置、依賴庫</a:t>
            </a:r>
          </a:p>
          <a:p>
            <a:r>
              <a:t>   └─ 是 → 繼續下一步</a:t>
            </a:r>
          </a:p>
          <a:p/>
          <a:p>
            <a:r>
              <a:t>2. 能否載入TLE數據？</a:t>
            </a:r>
          </a:p>
          <a:p>
            <a:r>
              <a:t>   ├─ 否 → 檢查文件路徑、權限、格式</a:t>
            </a:r>
          </a:p>
          <a:p>
            <a:r>
              <a:t>   └─ 是 → 繼續下一步</a:t>
            </a:r>
          </a:p>
          <a:p/>
          <a:p>
            <a:r>
              <a:t>3. 計算結果是否正常？</a:t>
            </a:r>
          </a:p>
          <a:p>
            <a:r>
              <a:t>   ├─ 否 → 檢查時間基準、算法參數</a:t>
            </a:r>
          </a:p>
          <a:p>
            <a:r>
              <a:t>   └─ 是 → 繼續下一步</a:t>
            </a:r>
          </a:p>
          <a:p/>
          <a:p>
            <a:r>
              <a:t>4. 處理性能是否滿足要求？</a:t>
            </a:r>
          </a:p>
          <a:p>
            <a:r>
              <a:t>   ├─ 否 → 性能優化、資源調整</a:t>
            </a:r>
          </a:p>
          <a:p>
            <a:r>
              <a:t>   └─ 是 → 系統正常運行</a:t>
            </a:r>
          </a:p>
          <a:p/>
          <a:p>
            <a:r>
              <a:t>🎯 快速診斷檢查清單</a:t>
            </a:r>
          </a:p>
          <a:p>
            <a:r>
              <a:t>□ 檢查TLE數據文件存在且可讀</a:t>
            </a:r>
          </a:p>
          <a:p>
            <a:r>
              <a:t>□ 驗證時間基準設定正確 (TLE epoch)</a:t>
            </a:r>
          </a:p>
          <a:p>
            <a:r>
              <a:t>□ 確認所有依賴庫版本正確</a:t>
            </a:r>
          </a:p>
          <a:p>
            <a:r>
              <a:t>□ 監控系統資源使用情況</a:t>
            </a:r>
          </a:p>
          <a:p>
            <a:r>
              <a:t>□ 查看最近的錯誤日誌</a:t>
            </a:r>
          </a:p>
          <a:p>
            <a:r>
              <a:t>□ 執行基本功能測試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除錯最佳實務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🏆 除錯最佳實務原則</a:t>
            </a:r>
          </a:p>
          <a:p/>
          <a:p>
            <a:r>
              <a:t>💡 預防勝於治療</a:t>
            </a:r>
          </a:p>
          <a:p>
            <a:r>
              <a:t>• 完善的輸入驗證</a:t>
            </a:r>
          </a:p>
          <a:p>
            <a:r>
              <a:t>• 詳細的錯誤處理</a:t>
            </a:r>
          </a:p>
          <a:p>
            <a:r>
              <a:t>• 充分的單元測試</a:t>
            </a:r>
          </a:p>
          <a:p>
            <a:r>
              <a:t>• 清晰的日誌記錄</a:t>
            </a:r>
          </a:p>
          <a:p/>
          <a:p>
            <a:r>
              <a:t>🔍 高效除錯策略</a:t>
            </a:r>
          </a:p>
          <a:p>
            <a:r>
              <a:t>1. 重現問題 - 建立可重複的測試場景</a:t>
            </a:r>
          </a:p>
          <a:p>
            <a:r>
              <a:t>2. 隔離問題 - 縮小問題範圍至最小模組</a:t>
            </a:r>
          </a:p>
          <a:p>
            <a:r>
              <a:t>3. 分析根因 - 找出真正的根本原因</a:t>
            </a:r>
          </a:p>
          <a:p>
            <a:r>
              <a:t>4. 修復驗證 - 確保修復不引入新問題</a:t>
            </a:r>
          </a:p>
          <a:p>
            <a:r>
              <a:t>5. 預防機制 - 建立防止同類問題的機制</a:t>
            </a:r>
          </a:p>
          <a:p/>
          <a:p>
            <a:r>
              <a:t>📝 除錯文檔化</a:t>
            </a:r>
          </a:p>
          <a:p>
            <a:r>
              <a:t>class DebuggingDocumentationManager:</a:t>
            </a:r>
          </a:p>
          <a:p>
            <a:r>
              <a:t>    def record_debugging_session(self, issue_description, resolution):</a:t>
            </a:r>
          </a:p>
          <a:p>
            <a:r>
              <a:t>        debug_record = {</a:t>
            </a:r>
          </a:p>
          <a:p>
            <a:r>
              <a:t>            'timestamp': datetime.now(),</a:t>
            </a:r>
          </a:p>
          <a:p>
            <a:r>
              <a:t>            'issue_description': issue_description,</a:t>
            </a:r>
          </a:p>
          <a:p>
            <a:r>
              <a:t>            'symptoms_observed': self._capture_symptoms(),</a:t>
            </a:r>
          </a:p>
          <a:p>
            <a:r>
              <a:t>            'diagnosis_steps': self._record_diagnosis_steps(),</a:t>
            </a:r>
          </a:p>
          <a:p>
            <a:r>
              <a:t>            'root_cause': self._identify_root_cause(),</a:t>
            </a:r>
          </a:p>
          <a:p>
            <a:r>
              <a:t>            'resolution_applied': resolution,</a:t>
            </a:r>
          </a:p>
          <a:p>
            <a:r>
              <a:t>            'prevention_measures': self._suggest_prevention_measures()</a:t>
            </a:r>
          </a:p>
          <a:p>
            <a:r>
              <a:t>        }</a:t>
            </a:r>
          </a:p>
          <a:p>
            <a:r>
              <a:t>        </a:t>
            </a:r>
          </a:p>
          <a:p>
            <a:r>
              <a:t>        self._save_to_knowledge_base(debug_record)</a:t>
            </a:r>
          </a:p>
          <a:p>
            <a:r>
              <a:t>        </a:t>
            </a:r>
          </a:p>
          <a:p>
            <a:r>
              <a:t>    def search_similar_issues(self, current_symptoms):</a:t>
            </a:r>
          </a:p>
          <a:p>
            <a:r>
              <a:t>        # 從知識庫中搜尋類似問題</a:t>
            </a:r>
          </a:p>
          <a:p>
            <a:r>
              <a:t>        return self.knowledge_base.search_by_symptoms(current_symptoms)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階段八學習總結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完成項目</a:t>
            </a:r>
          </a:p>
          <a:p>
            <a:r>
              <a:t>• 系統性故障診斷方法論建立</a:t>
            </a:r>
          </a:p>
          <a:p>
            <a:r>
              <a:t>• 常見問題解決方案庫</a:t>
            </a:r>
          </a:p>
          <a:p>
            <a:r>
              <a:t>• 分層診斷與問題分類體系</a:t>
            </a:r>
          </a:p>
          <a:p>
            <a:r>
              <a:t>• 自動化修復機制設計</a:t>
            </a:r>
          </a:p>
          <a:p>
            <a:r>
              <a:t>• 智能日誌分析與模式識別</a:t>
            </a:r>
          </a:p>
          <a:p>
            <a:r>
              <a:t>• 監控告警系統實作</a:t>
            </a:r>
          </a:p>
          <a:p>
            <a:r>
              <a:t>• 預防性維護程序制定</a:t>
            </a:r>
          </a:p>
          <a:p>
            <a:r>
              <a:t>• 除錯最佳實務建立</a:t>
            </a:r>
          </a:p>
          <a:p/>
          <a:p>
            <a:r>
              <a:t>🎯 關鍵技能獲得</a:t>
            </a:r>
          </a:p>
          <a:p>
            <a:r>
              <a:t>• 快速問題定位能力</a:t>
            </a:r>
          </a:p>
          <a:p>
            <a:r>
              <a:t>• 自動化診斷工具使用</a:t>
            </a:r>
          </a:p>
          <a:p>
            <a:r>
              <a:t>• 系統性故障排除思維</a:t>
            </a:r>
          </a:p>
          <a:p>
            <a:r>
              <a:t>• 預防性維護意識</a:t>
            </a:r>
          </a:p>
          <a:p/>
          <a:p>
            <a:r>
              <a:t>🏆 八階段完整學習成果</a:t>
            </a:r>
          </a:p>
          <a:p>
            <a:r>
              <a:t>• 從零開始建立Stage1TLEProcessor</a:t>
            </a:r>
          </a:p>
          <a:p>
            <a:r>
              <a:t>• 掌握TLE數據處理完整流程</a:t>
            </a:r>
          </a:p>
          <a:p>
            <a:r>
              <a:t>• 具備8000+顆衛星處理能力</a:t>
            </a:r>
          </a:p>
          <a:p>
            <a:r>
              <a:t>• 建立學術級品質保證體系</a:t>
            </a:r>
          </a:p>
          <a:p>
            <a:r>
              <a:t>• 具備工業級運維能力</a:t>
            </a:r>
          </a:p>
          <a:p/>
          <a:p>
            <a:r>
              <a:t>🚀 後續發展方向</a:t>
            </a:r>
          </a:p>
          <a:p>
            <a:r>
              <a:t>• Stage2: 可見性篩選處理器</a:t>
            </a:r>
          </a:p>
          <a:p>
            <a:r>
              <a:t>• Stage3: 信號分析處理器</a:t>
            </a:r>
          </a:p>
          <a:p>
            <a:r>
              <a:t>• 完整六階段衛星處理系統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階段八：除錯和故障排除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TLE衛星軌道計算教學系列</a:t>
            </a:r>
          </a:p>
          <a:p>
            <a:r>
              <a:t>系統性故障診斷與解決</a:t>
            </a:r>
          </a:p>
          <a:p>
            <a:r>
              <a:t>運維最佳實務與自動修復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除錯和故障排除概覽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除錯目標</a:t>
            </a:r>
          </a:p>
          <a:p>
            <a:r>
              <a:t>• 快速定位和解決系統故障</a:t>
            </a:r>
          </a:p>
          <a:p>
            <a:r>
              <a:t>• 建立預防性維護機制</a:t>
            </a:r>
          </a:p>
          <a:p>
            <a:r>
              <a:t>• 提供自動修復能力</a:t>
            </a:r>
          </a:p>
          <a:p>
            <a:r>
              <a:t>• 確保系統高可用性</a:t>
            </a:r>
          </a:p>
          <a:p/>
          <a:p>
            <a:r>
              <a:t>📊 故障分類體系</a:t>
            </a:r>
          </a:p>
          <a:p>
            <a:r>
              <a:t>1. 數據問題 - TLE數據缺失、格式錯誤、過期</a:t>
            </a:r>
          </a:p>
          <a:p>
            <a:r>
              <a:t>2. 計算問題 - SGP4算法異常、精度不足</a:t>
            </a:r>
          </a:p>
          <a:p>
            <a:r>
              <a:t>3. 性能問題 - 處理緩慢、記憶體不足、並發瓶頸</a:t>
            </a:r>
          </a:p>
          <a:p>
            <a:r>
              <a:t>4. 系統問題 - 網路連接、檔案讀寫、環境配置</a:t>
            </a:r>
          </a:p>
          <a:p/>
          <a:p>
            <a:r>
              <a:t>🛠️ 診斷方法論</a:t>
            </a:r>
          </a:p>
          <a:p>
            <a:r>
              <a:t>• 分層診斷策略</a:t>
            </a:r>
          </a:p>
          <a:p>
            <a:r>
              <a:t>• 日誌分析與模式識別</a:t>
            </a:r>
          </a:p>
          <a:p>
            <a:r>
              <a:t>• 性能剖析與瓶頸定位</a:t>
            </a:r>
          </a:p>
          <a:p>
            <a:r>
              <a:t>• 自動化故障檢測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常見問題與解決方案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🚨 Top 10 常見問題</a:t>
            </a:r>
          </a:p>
          <a:p/>
          <a:p>
            <a:r>
              <a:t>1. **8000顆衛星→0顆可見**</a:t>
            </a:r>
          </a:p>
          <a:p>
            <a:r>
              <a:t>   原因: 時間基準錯誤 (使用當前時間而非TLE epoch)</a:t>
            </a:r>
          </a:p>
          <a:p>
            <a:r>
              <a:t>   解決: 修改時間計算基準為TLE epoch時間</a:t>
            </a:r>
          </a:p>
          <a:p/>
          <a:p>
            <a:r>
              <a:t>2. **TLE檢查碼驗證失敗**</a:t>
            </a:r>
          </a:p>
          <a:p>
            <a:r>
              <a:t>   原因: 文件編碼問題、換行符不一致</a:t>
            </a:r>
          </a:p>
          <a:p>
            <a:r>
              <a:t>   解決: 統一UTF-8編碼，處理不同平台換行符</a:t>
            </a:r>
          </a:p>
          <a:p/>
          <a:p>
            <a:r>
              <a:t>3. **記憶體溢出**</a:t>
            </a:r>
          </a:p>
          <a:p>
            <a:r>
              <a:t>   原因: 大量衛星數據同時載入記憶體</a:t>
            </a:r>
          </a:p>
          <a:p>
            <a:r>
              <a:t>   解決: 實施分批處理和流式處理</a:t>
            </a:r>
          </a:p>
          <a:p/>
          <a:p>
            <a:r>
              <a:t>4. **計算精度不足**</a:t>
            </a:r>
          </a:p>
          <a:p>
            <a:r>
              <a:t>   原因: 浮點數精度問題、時間轉換誤差</a:t>
            </a:r>
          </a:p>
          <a:p>
            <a:r>
              <a:t>   解決: 使用高精度時間庫，檢查數值計算穩定性</a:t>
            </a:r>
          </a:p>
          <a:p/>
          <a:p>
            <a:r>
              <a:t>5. **處理速度過慢**</a:t>
            </a:r>
          </a:p>
          <a:p>
            <a:r>
              <a:t>   原因: 串行處理、重複計算、IO瓶頸</a:t>
            </a:r>
          </a:p>
          <a:p>
            <a:r>
              <a:t>   解決: 並行處理、結果緩存、批量IO操作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系統性診斷方法論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🔍 分層診斷策略</a:t>
            </a:r>
          </a:p>
          <a:p>
            <a:r>
              <a:t>1. 症狀識別 - 明確問題表現</a:t>
            </a:r>
          </a:p>
          <a:p>
            <a:r>
              <a:t>2. 原因假設 - 列出可能原因</a:t>
            </a:r>
          </a:p>
          <a:p>
            <a:r>
              <a:t>3. 驗證測試 - 逐一驗證假設</a:t>
            </a:r>
          </a:p>
          <a:p>
            <a:r>
              <a:t>4. 根本原因 - 確定真正原因</a:t>
            </a:r>
          </a:p>
          <a:p>
            <a:r>
              <a:t>5. 解決方案 - 實施修復措施</a:t>
            </a:r>
          </a:p>
          <a:p/>
          <a:p>
            <a:r>
              <a:t>🧪 診斷實作框架</a:t>
            </a:r>
          </a:p>
          <a:p>
            <a:r>
              <a:t>class SystemDiagnostic:</a:t>
            </a:r>
          </a:p>
          <a:p>
            <a:r>
              <a:t>    def diagnose_system_health(self):</a:t>
            </a:r>
          </a:p>
          <a:p>
            <a:r>
              <a:t>        diagnosis_result = DiagnosisResult()</a:t>
            </a:r>
          </a:p>
          <a:p>
            <a:r>
              <a:t>        </a:t>
            </a:r>
          </a:p>
          <a:p>
            <a:r>
              <a:t>        # 分層檢查</a:t>
            </a:r>
          </a:p>
          <a:p>
            <a:r>
              <a:t>        checks = [</a:t>
            </a:r>
          </a:p>
          <a:p>
            <a:r>
              <a:t>            self._check_data_layer,</a:t>
            </a:r>
          </a:p>
          <a:p>
            <a:r>
              <a:t>            self._check_calculation_layer,</a:t>
            </a:r>
          </a:p>
          <a:p>
            <a:r>
              <a:t>            self._check_performance_layer,</a:t>
            </a:r>
          </a:p>
          <a:p>
            <a:r>
              <a:t>            self._check_system_layer</a:t>
            </a:r>
          </a:p>
          <a:p>
            <a:r>
              <a:t>        ]</a:t>
            </a:r>
          </a:p>
          <a:p>
            <a:r>
              <a:t>        </a:t>
            </a:r>
          </a:p>
          <a:p>
            <a:r>
              <a:t>        for check_function in checks:</a:t>
            </a:r>
          </a:p>
          <a:p>
            <a:r>
              <a:t>            layer_result = check_function()</a:t>
            </a:r>
          </a:p>
          <a:p>
            <a:r>
              <a:t>            diagnosis_result.add_layer_result(layer_result)</a:t>
            </a:r>
          </a:p>
          <a:p>
            <a:r>
              <a:t>            </a:t>
            </a:r>
          </a:p>
          <a:p>
            <a:r>
              <a:t>            if layer_result.has_critical_issues():</a:t>
            </a:r>
          </a:p>
          <a:p>
            <a:r>
              <a:t>                diagnosis_result.set_critical_failure(layer_result)</a:t>
            </a:r>
          </a:p>
          <a:p>
            <a:r>
              <a:t>                break</a:t>
            </a:r>
          </a:p>
          <a:p>
            <a:r>
              <a:t>                </a:t>
            </a:r>
          </a:p>
          <a:p>
            <a:r>
              <a:t>        return diagnosis_result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數據層問題診斷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📊 數據問題診斷清單</a:t>
            </a:r>
          </a:p>
          <a:p/>
          <a:p>
            <a:r>
              <a:t>🔴 嚴重問題 (Critical)</a:t>
            </a:r>
          </a:p>
          <a:p>
            <a:r>
              <a:t>• TLE文件不存在或無法讀取</a:t>
            </a:r>
          </a:p>
          <a:p>
            <a:r>
              <a:t>• 所有TLE數據檢查碼驗證失敗</a:t>
            </a:r>
          </a:p>
          <a:p>
            <a:r>
              <a:t>• TLE數據格式完全不符合標準</a:t>
            </a:r>
          </a:p>
          <a:p/>
          <a:p>
            <a:r>
              <a:t>🟡 警告問題 (Warning)  </a:t>
            </a:r>
          </a:p>
          <a:p>
            <a:r>
              <a:t>• 部分TLE數據檢查碼錯誤</a:t>
            </a:r>
          </a:p>
          <a:p>
            <a:r>
              <a:t>• TLE數據超過3天未更新</a:t>
            </a:r>
          </a:p>
          <a:p>
            <a:r>
              <a:t>• 軌道要素數值超出正常範圍</a:t>
            </a:r>
          </a:p>
          <a:p/>
          <a:p>
            <a:r>
              <a:t>💻 診斷實作</a:t>
            </a:r>
          </a:p>
          <a:p>
            <a:r>
              <a:t>class DataLayerDiagnostic:</a:t>
            </a:r>
          </a:p>
          <a:p>
            <a:r>
              <a:t>    def diagnose_tle_data_health(self, tle_file_path):</a:t>
            </a:r>
          </a:p>
          <a:p>
            <a:r>
              <a:t>        issues = []</a:t>
            </a:r>
          </a:p>
          <a:p>
            <a:r>
              <a:t>        </a:t>
            </a:r>
          </a:p>
          <a:p>
            <a:r>
              <a:t>        # 檔案存在性檢查</a:t>
            </a:r>
          </a:p>
          <a:p>
            <a:r>
              <a:t>        if not os.path.exists(tle_file_path):</a:t>
            </a:r>
          </a:p>
          <a:p>
            <a:r>
              <a:t>            issues.append(CriticalIssue("TLE文件不存在"))</a:t>
            </a:r>
          </a:p>
          <a:p>
            <a:r>
              <a:t>            return DiagnosisResult(issues)</a:t>
            </a:r>
          </a:p>
          <a:p>
            <a:r>
              <a:t>            </a:t>
            </a:r>
          </a:p>
          <a:p>
            <a:r>
              <a:t>        # 數據完整性檢查</a:t>
            </a:r>
          </a:p>
          <a:p>
            <a:r>
              <a:t>        tle_data = self._load_tle_data(tle_file_path)</a:t>
            </a:r>
          </a:p>
          <a:p>
            <a:r>
              <a:t>        </a:t>
            </a:r>
          </a:p>
          <a:p>
            <a:r>
              <a:t>        valid_count = 0</a:t>
            </a:r>
          </a:p>
          <a:p>
            <a:r>
              <a:t>        for tle in tle_data:</a:t>
            </a:r>
          </a:p>
          <a:p>
            <a:r>
              <a:t>            if self._validate_tle_checksum(tle):</a:t>
            </a:r>
          </a:p>
          <a:p>
            <a:r>
              <a:t>                valid_count += 1</a:t>
            </a:r>
          </a:p>
          <a:p>
            <a:r>
              <a:t>            else:</a:t>
            </a:r>
          </a:p>
          <a:p>
            <a:r>
              <a:t>                issues.append(WarningIssue(f"TLE檢查碼錯誤: {tle.satellite_name}"))</a:t>
            </a:r>
          </a:p>
          <a:p>
            <a:r>
              <a:t>                </a:t>
            </a:r>
          </a:p>
          <a:p>
            <a:r>
              <a:t>        validity_rate = valid_count / len(tle_data)</a:t>
            </a:r>
          </a:p>
          <a:p>
            <a:r>
              <a:t>        if validity_rate &lt; 0.95:</a:t>
            </a:r>
          </a:p>
          <a:p>
            <a:r>
              <a:t>            issues.append(CriticalIssue(f"TLE有效率過低: {validity_rate:.2%}"))</a:t>
            </a:r>
          </a:p>
          <a:p>
            <a:r>
              <a:t>            </a:t>
            </a:r>
          </a:p>
          <a:p>
            <a:r>
              <a:t>        return DiagnosisResult(issues)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計算層問題診斷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🧮 計算問題診斷</a:t>
            </a:r>
          </a:p>
          <a:p/>
          <a:p>
            <a:r>
              <a:t>⚠️ 時間基準問題 (最常見)</a:t>
            </a:r>
          </a:p>
          <a:p>
            <a:r>
              <a:t>• 症狀: 8000+顆衛星計算後0顆可見</a:t>
            </a:r>
          </a:p>
          <a:p>
            <a:r>
              <a:t>• 原因: 使用當前時間而非TLE epoch時間</a:t>
            </a:r>
          </a:p>
          <a:p>
            <a:r>
              <a:t>• 診斷: 檢查計算基準時間設定</a:t>
            </a:r>
          </a:p>
          <a:p>
            <a:r>
              <a:t>• 解決: 強制使用TLE epoch時間</a:t>
            </a:r>
          </a:p>
          <a:p/>
          <a:p>
            <a:r>
              <a:t>🔢 精度問題診斷</a:t>
            </a:r>
          </a:p>
          <a:p>
            <a:r>
              <a:t>class CalculationDiagnostic:</a:t>
            </a:r>
          </a:p>
          <a:p>
            <a:r>
              <a:t>    def diagnose_time_reference_issue(self, calculation_params):</a:t>
            </a:r>
          </a:p>
          <a:p>
            <a:r>
              <a:t>        issues = []</a:t>
            </a:r>
          </a:p>
          <a:p>
            <a:r>
              <a:t>        </a:t>
            </a:r>
          </a:p>
          <a:p>
            <a:r>
              <a:t>        # 檢查時間基準設定</a:t>
            </a:r>
          </a:p>
          <a:p>
            <a:r>
              <a:t>        if calculation_params.use_current_time:</a:t>
            </a:r>
          </a:p>
          <a:p>
            <a:r>
              <a:t>            issues.append(CriticalIssue(</a:t>
            </a:r>
          </a:p>
          <a:p>
            <a:r>
              <a:t>                "錯誤使用當前時間作為計算基準",</a:t>
            </a:r>
          </a:p>
          <a:p>
            <a:r>
              <a:t>                solution="修改為使用TLE epoch時間"</a:t>
            </a:r>
          </a:p>
          <a:p>
            <a:r>
              <a:t>            ))</a:t>
            </a:r>
          </a:p>
          <a:p>
            <a:r>
              <a:t>            </a:t>
            </a:r>
          </a:p>
          <a:p>
            <a:r>
              <a:t>        # 檢查時間差合理性</a:t>
            </a:r>
          </a:p>
          <a:p>
            <a:r>
              <a:t>        time_diff = abs((calculation_params.target_time - </a:t>
            </a:r>
          </a:p>
          <a:p>
            <a:r>
              <a:t>                        calculation_params.tle_epoch).days)</a:t>
            </a:r>
          </a:p>
          <a:p>
            <a:r>
              <a:t>        if time_diff &gt; 3:</a:t>
            </a:r>
          </a:p>
          <a:p>
            <a:r>
              <a:t>            issues.append(WarningIssue(</a:t>
            </a:r>
          </a:p>
          <a:p>
            <a:r>
              <a:t>                f"TLE數據時間差過大: {time_diff}天",</a:t>
            </a:r>
          </a:p>
          <a:p>
            <a:r>
              <a:t>                solution="更新TLE數據或調整時間範圍"</a:t>
            </a:r>
          </a:p>
          <a:p>
            <a:r>
              <a:t>            ))</a:t>
            </a:r>
          </a:p>
          <a:p>
            <a:r>
              <a:t>            </a:t>
            </a:r>
          </a:p>
          <a:p>
            <a:r>
              <a:t>    def diagnose_precision_issues(self, results):</a:t>
            </a:r>
          </a:p>
          <a:p>
            <a:r>
              <a:t>        # SGP4計算結果檢查</a:t>
            </a:r>
          </a:p>
          <a:p>
            <a:r>
              <a:t>        for result in results:</a:t>
            </a:r>
          </a:p>
          <a:p>
            <a:r>
              <a:t>            if np.any(np.isnan(result.position)):</a:t>
            </a:r>
          </a:p>
          <a:p>
            <a:r>
              <a:t>                return CriticalIssue("SGP4計算產生NaN值")</a:t>
            </a:r>
          </a:p>
          <a:p>
            <a:r>
              <a:t>            if np.linalg.norm(result.position) &gt; 50000:  # 50000km</a:t>
            </a:r>
          </a:p>
          <a:p>
            <a:r>
              <a:t>                return WarningIssue("衛星位置計算異常")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性能問題診斷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⚡ 性能瓶頸診斷</a:t>
            </a:r>
          </a:p>
          <a:p/>
          <a:p>
            <a:r>
              <a:t>🐌 處理緩慢問題</a:t>
            </a:r>
          </a:p>
          <a:p>
            <a:r>
              <a:t>• CPU使用率分析</a:t>
            </a:r>
          </a:p>
          <a:p>
            <a:r>
              <a:t>• 記憶體使用模式檢查</a:t>
            </a:r>
          </a:p>
          <a:p>
            <a:r>
              <a:t>• IO操作性能分析</a:t>
            </a:r>
          </a:p>
          <a:p>
            <a:r>
              <a:t>• 並發處理效率評估</a:t>
            </a:r>
          </a:p>
          <a:p/>
          <a:p>
            <a:r>
              <a:t>📊 性能診斷工具</a:t>
            </a:r>
          </a:p>
          <a:p>
            <a:r>
              <a:t>class PerformanceDiagnostic:</a:t>
            </a:r>
          </a:p>
          <a:p>
            <a:r>
              <a:t>    def diagnose_processing_speed(self, processing_time, satellite_count):</a:t>
            </a:r>
          </a:p>
          <a:p>
            <a:r>
              <a:t>        # 性能基準檢查</a:t>
            </a:r>
          </a:p>
          <a:p>
            <a:r>
              <a:t>        expected_time_per_satellite = 0.004  # 4ms per satellite</a:t>
            </a:r>
          </a:p>
          <a:p>
            <a:r>
              <a:t>        expected_total_time = satellite_count * expected_time_per_satellite</a:t>
            </a:r>
          </a:p>
          <a:p>
            <a:r>
              <a:t>        </a:t>
            </a:r>
          </a:p>
          <a:p>
            <a:r>
              <a:t>        if processing_time &gt; expected_total_time * 2:</a:t>
            </a:r>
          </a:p>
          <a:p>
            <a:r>
              <a:t>            bottlenecks = self._identify_bottlenecks()</a:t>
            </a:r>
          </a:p>
          <a:p>
            <a:r>
              <a:t>            return PerformanceIssue(</a:t>
            </a:r>
          </a:p>
          <a:p>
            <a:r>
              <a:t>                f"處理速度過慢: {processing_time:.1f}s (預期: {expected_total_time:.1f}s)",</a:t>
            </a:r>
          </a:p>
          <a:p>
            <a:r>
              <a:t>                bottlenecks=bottlenecks</a:t>
            </a:r>
          </a:p>
          <a:p>
            <a:r>
              <a:t>            )</a:t>
            </a:r>
          </a:p>
          <a:p>
            <a:r>
              <a:t>            </a:t>
            </a:r>
          </a:p>
          <a:p>
            <a:r>
              <a:t>    def _identify_bottlenecks(self):</a:t>
            </a:r>
          </a:p>
          <a:p>
            <a:r>
              <a:t>        bottlenecks = []</a:t>
            </a:r>
          </a:p>
          <a:p>
            <a:r>
              <a:t>        </a:t>
            </a:r>
          </a:p>
          <a:p>
            <a:r>
              <a:t>        # CPU瓶頸檢查</a:t>
            </a:r>
          </a:p>
          <a:p>
            <a:r>
              <a:t>        if psutil.cpu_percent(interval=1) &gt; 90:</a:t>
            </a:r>
          </a:p>
          <a:p>
            <a:r>
              <a:t>            bottlenecks.append("CPU使用率過高，考慮優化算法或增加並行處理")</a:t>
            </a:r>
          </a:p>
          <a:p>
            <a:r>
              <a:t>            </a:t>
            </a:r>
          </a:p>
          <a:p>
            <a:r>
              <a:t>        # 記憶體瓶頸檢查  </a:t>
            </a:r>
          </a:p>
          <a:p>
            <a:r>
              <a:t>        memory_percent = psutil.virtual_memory().percent</a:t>
            </a:r>
          </a:p>
          <a:p>
            <a:r>
              <a:t>        if memory_percent &gt; 85:</a:t>
            </a:r>
          </a:p>
          <a:p>
            <a:r>
              <a:t>            bottlenecks.append("記憶體使用率過高，實施分批處理")</a:t>
            </a:r>
          </a:p>
          <a:p>
            <a:r>
              <a:t>            </a:t>
            </a:r>
          </a:p>
          <a:p>
            <a:r>
              <a:t>        return bottlenecks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系統層問題診斷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🖥️ 系統環境診斷</a:t>
            </a:r>
          </a:p>
          <a:p/>
          <a:p>
            <a:r>
              <a:t>🔧 環境配置問題</a:t>
            </a:r>
          </a:p>
          <a:p>
            <a:r>
              <a:t>• Python版本兼容性</a:t>
            </a:r>
          </a:p>
          <a:p>
            <a:r>
              <a:t>• 依賴庫版本衝突</a:t>
            </a:r>
          </a:p>
          <a:p>
            <a:r>
              <a:t>• 作業系統兼容性</a:t>
            </a:r>
          </a:p>
          <a:p>
            <a:r>
              <a:t>• 檔案權限問題</a:t>
            </a:r>
          </a:p>
          <a:p/>
          <a:p>
            <a:r>
              <a:t>🌐 網路連接診斷</a:t>
            </a:r>
          </a:p>
          <a:p>
            <a:r>
              <a:t>class SystemDiagnostic:</a:t>
            </a:r>
          </a:p>
          <a:p>
            <a:r>
              <a:t>    def diagnose_environment(self):</a:t>
            </a:r>
          </a:p>
          <a:p>
            <a:r>
              <a:t>        issues = []</a:t>
            </a:r>
          </a:p>
          <a:p>
            <a:r>
              <a:t>        </a:t>
            </a:r>
          </a:p>
          <a:p>
            <a:r>
              <a:t>        # Python版本檢查</a:t>
            </a:r>
          </a:p>
          <a:p>
            <a:r>
              <a:t>        if sys.version_info &lt; (3, 8):</a:t>
            </a:r>
          </a:p>
          <a:p>
            <a:r>
              <a:t>            issues.append(CriticalIssue(</a:t>
            </a:r>
          </a:p>
          <a:p>
            <a:r>
              <a:t>                f"Python版本過低: {sys.version}",</a:t>
            </a:r>
          </a:p>
          <a:p>
            <a:r>
              <a:t>                solution="升級到Python 3.8或以上版本"</a:t>
            </a:r>
          </a:p>
          <a:p>
            <a:r>
              <a:t>            ))</a:t>
            </a:r>
          </a:p>
          <a:p>
            <a:r>
              <a:t>            </a:t>
            </a:r>
          </a:p>
          <a:p>
            <a:r>
              <a:t>        # 依賴庫檢查</a:t>
            </a:r>
          </a:p>
          <a:p>
            <a:r>
              <a:t>        required_packages = {</a:t>
            </a:r>
          </a:p>
          <a:p>
            <a:r>
              <a:t>            'numpy': '1.21.0',</a:t>
            </a:r>
          </a:p>
          <a:p>
            <a:r>
              <a:t>            'sgp4': '2.21',</a:t>
            </a:r>
          </a:p>
          <a:p>
            <a:r>
              <a:t>            'python-dateutil': '2.8.0'</a:t>
            </a:r>
          </a:p>
          <a:p>
            <a:r>
              <a:t>        }</a:t>
            </a:r>
          </a:p>
          <a:p>
            <a:r>
              <a:t>        </a:t>
            </a:r>
          </a:p>
          <a:p>
            <a:r>
              <a:t>        for package, min_version in required_packages.items():</a:t>
            </a:r>
          </a:p>
          <a:p>
            <a:r>
              <a:t>            try:</a:t>
            </a:r>
          </a:p>
          <a:p>
            <a:r>
              <a:t>                installed_version = self._get_package_version(package)</a:t>
            </a:r>
          </a:p>
          <a:p>
            <a:r>
              <a:t>                if version.parse(installed_version) &lt; version.parse(min_version):</a:t>
            </a:r>
          </a:p>
          <a:p>
            <a:r>
              <a:t>                    issues.append(WarningIssue(</a:t>
            </a:r>
          </a:p>
          <a:p>
            <a:r>
              <a:t>                        f"{package}版本過低: {installed_version} (需要: {min_version})"</a:t>
            </a:r>
          </a:p>
          <a:p>
            <a:r>
              <a:t>                    ))</a:t>
            </a:r>
          </a:p>
          <a:p>
            <a:r>
              <a:t>            except ImportError:</a:t>
            </a:r>
          </a:p>
          <a:p>
            <a:r>
              <a:t>                issues.append(CriticalIssue(f"缺少必要套件: {package}"))</a:t>
            </a:r>
          </a:p>
          <a:p>
            <a:r>
              <a:t>                </a:t>
            </a:r>
          </a:p>
          <a:p>
            <a:r>
              <a:t>        return DiagnosisResult(issues)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自訂 1">
      <a:dk1>
        <a:srgbClr val="35377F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正式文體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hk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8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929F1AC0-EDE5-4E84-B296-76809860B882}" vid="{D422FDD8-D1F8-4744-A7BD-E0F19A28C55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42381</TotalTime>
  <Words>2</Words>
  <Application>Microsoft Office PowerPoint</Application>
  <PresentationFormat>寬螢幕</PresentationFormat>
  <Paragraphs>2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Söhne</vt:lpstr>
      <vt:lpstr>Arial</vt:lpstr>
      <vt:lpstr>Calibri</vt:lpstr>
      <vt:lpstr>Symbol</vt:lpstr>
      <vt:lpstr>Times New Roman</vt:lpstr>
      <vt:lpstr>佈景主題1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Few-Shot Transfer Learning Approach Using Text-Label Embedding with Legal Attributes for Law Article Prediction</dc:title>
  <dc:creator>Windows 使用者</dc:creator>
  <cp:lastModifiedBy>柏宏 吳</cp:lastModifiedBy>
  <cp:revision>1328</cp:revision>
  <dcterms:created xsi:type="dcterms:W3CDTF">2019-10-21T01:22:34Z</dcterms:created>
  <dcterms:modified xsi:type="dcterms:W3CDTF">2025-09-05T15:20:26Z</dcterms:modified>
</cp:coreProperties>
</file>