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90" d="100"/>
          <a:sy n="90" d="100"/>
        </p:scale>
        <p:origin x="117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1764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B86B70-21A2-1490-0D46-C32220CB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91638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分層錯誤處理機制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🚨 錯誤分類處理</a:t>
            </a:r>
          </a:p>
          <a:p>
            <a:r>
              <a:t>• Critical: 停止處理，記錄詳細錯誤</a:t>
            </a:r>
          </a:p>
          <a:p>
            <a:r>
              <a:t>• Warning: 跳過問題數據，繼續處理</a:t>
            </a:r>
          </a:p>
          <a:p>
            <a:r>
              <a:t>• Info: 記錄狀態信息，正常執行</a:t>
            </a:r>
          </a:p>
          <a:p/>
          <a:p>
            <a:r>
              <a:t>🔧 錯誤處理實作</a:t>
            </a:r>
          </a:p>
          <a:p>
            <a:r>
              <a:t>class ErrorHandler:</a:t>
            </a:r>
          </a:p>
          <a:p>
            <a:r>
              <a:t>    def handle_tle_parse_error(self, error, tle_line):</a:t>
            </a:r>
          </a:p>
          <a:p>
            <a:r>
              <a:t>        if isinstance(error, ChecksumError):</a:t>
            </a:r>
          </a:p>
          <a:p>
            <a:r>
              <a:t>            self.logger.warning(f"TLE檢查碼錯誤，跳過: {tle_line[:20]}...")</a:t>
            </a:r>
          </a:p>
          <a:p>
            <a:r>
              <a:t>            return None</a:t>
            </a:r>
          </a:p>
          <a:p>
            <a:r>
              <a:t>        elif isinstance(error, FormatError):</a:t>
            </a:r>
          </a:p>
          <a:p>
            <a:r>
              <a:t>            self.logger.error(f"TLE格式錯誤: {error}")</a:t>
            </a:r>
          </a:p>
          <a:p>
            <a:r>
              <a:t>            raise CriticalError("TLE數據格式嚴重錯誤")</a:t>
            </a:r>
          </a:p>
          <a:p>
            <a:r>
              <a:t>            </a:t>
            </a:r>
          </a:p>
          <a:p>
            <a:r>
              <a:t>    def handle_calculation_error(self, error, satellite_id):</a:t>
            </a:r>
          </a:p>
          <a:p>
            <a:r>
              <a:t>        try:</a:t>
            </a:r>
          </a:p>
          <a:p>
            <a:r>
              <a:t>            # 嘗試備用算法</a:t>
            </a:r>
          </a:p>
          <a:p>
            <a:r>
              <a:t>            return self._fallback_calculation(satellite_id)</a:t>
            </a:r>
          </a:p>
          <a:p>
            <a:r>
              <a:t>        except Exception as fallback_error:</a:t>
            </a:r>
          </a:p>
          <a:p>
            <a:r>
              <a:t>            self.logger.error(f"衛星{satellite_id}計算完全失敗")</a:t>
            </a:r>
          </a:p>
          <a:p>
            <a:r>
              <a:t>            return None</a:t>
            </a:r>
          </a:p>
          <a:p>
            <a:r>
              <a:t>            </a:t>
            </a:r>
          </a:p>
          <a:p>
            <a:r>
              <a:t>    def generate_error_report(self):</a:t>
            </a:r>
          </a:p>
          <a:p>
            <a:r>
              <a:t>        return {</a:t>
            </a:r>
          </a:p>
          <a:p>
            <a:r>
              <a:t>            'total_processed': self.stats.total_count,</a:t>
            </a:r>
          </a:p>
          <a:p>
            <a:r>
              <a:t>            'successful': self.stats.success_count,</a:t>
            </a:r>
          </a:p>
          <a:p>
            <a:r>
              <a:t>            'errors': self.stats.error_count,</a:t>
            </a:r>
          </a:p>
          <a:p>
            <a:r>
              <a:t>            'error_details': self.error_log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測試驅動開發 (TDD) 實作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🧪 TDD開發循環</a:t>
            </a:r>
          </a:p>
          <a:p>
            <a:r>
              <a:t>1. Red: 編寫失敗的測試</a:t>
            </a:r>
          </a:p>
          <a:p>
            <a:r>
              <a:t>2. Green: 編寫最少代碼通過測試  </a:t>
            </a:r>
          </a:p>
          <a:p>
            <a:r>
              <a:t>3. Refactor: 重構優化代碼</a:t>
            </a:r>
          </a:p>
          <a:p>
            <a:r>
              <a:t>4. Repeat: 重複循環</a:t>
            </a:r>
          </a:p>
          <a:p/>
          <a:p>
            <a:r>
              <a:t>📝 測試案例設計</a:t>
            </a:r>
          </a:p>
          <a:p>
            <a:r>
              <a:t>class TestTLEParser(unittest.TestCase):</a:t>
            </a:r>
          </a:p>
          <a:p>
            <a:r>
              <a:t>    def setUp(self):</a:t>
            </a:r>
          </a:p>
          <a:p>
            <a:r>
              <a:t>        self.parser = TLEParser()</a:t>
            </a:r>
          </a:p>
          <a:p>
            <a:r>
              <a:t>        self.sample_tle = [</a:t>
            </a:r>
          </a:p>
          <a:p>
            <a:r>
              <a:t>            "ISS (ZARYA)",</a:t>
            </a:r>
          </a:p>
          <a:p>
            <a:r>
              <a:t>            "1 25544U 98067A   23245.12345678  .00001234  00000-0  12345-4 0  9990",</a:t>
            </a:r>
          </a:p>
          <a:p>
            <a:r>
              <a:t>            "2 25544  51.6461 123.4567 0001234  12.3456  78.9012 15.48919876123456"</a:t>
            </a:r>
          </a:p>
          <a:p>
            <a:r>
              <a:t>        ]</a:t>
            </a:r>
          </a:p>
          <a:p>
            <a:r>
              <a:t>        </a:t>
            </a:r>
          </a:p>
          <a:p>
            <a:r>
              <a:t>    def test_parse_tle_success(self):</a:t>
            </a:r>
          </a:p>
          <a:p>
            <a:r>
              <a:t>        result = self.parser.parse_tle(self.sample_tle)</a:t>
            </a:r>
          </a:p>
          <a:p>
            <a:r>
              <a:t>        self.assertEqual(result.satellite_number, 25544)</a:t>
            </a:r>
          </a:p>
          <a:p>
            <a:r>
              <a:t>        self.assertAlmostEqual(result.inclination, 51.6461, places=4)</a:t>
            </a:r>
          </a:p>
          <a:p>
            <a:r>
              <a:t>        </a:t>
            </a:r>
          </a:p>
          <a:p>
            <a:r>
              <a:t>    def test_checksum_validation(self):</a:t>
            </a:r>
          </a:p>
          <a:p>
            <a:r>
              <a:t>        # 測試檢查碼驗證功能</a:t>
            </a:r>
          </a:p>
          <a:p>
            <a:r>
              <a:t>        valid_line = "1 25544U 98067A   23245.12345678  .00001234  00000-0  12345-4 0  9990"</a:t>
            </a:r>
          </a:p>
          <a:p>
            <a:r>
              <a:t>        self.assertTrue(self.parser.verify_checksum(valid_line))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性能優化技術實作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⚡ 計算優化策略</a:t>
            </a:r>
          </a:p>
          <a:p>
            <a:r>
              <a:t>• 向量化運算 (NumPy)</a:t>
            </a:r>
          </a:p>
          <a:p>
            <a:r>
              <a:t>• 數據預處理與快取</a:t>
            </a:r>
          </a:p>
          <a:p>
            <a:r>
              <a:t>• 並行處理池管理</a:t>
            </a:r>
          </a:p>
          <a:p>
            <a:r>
              <a:t>• 記憶體映射文件讀取</a:t>
            </a:r>
          </a:p>
          <a:p/>
          <a:p>
            <a:r>
              <a:t>🚀 優化實作範例</a:t>
            </a:r>
          </a:p>
          <a:p>
            <a:r>
              <a:t>class PerformanceOptimizer:</a:t>
            </a:r>
          </a:p>
          <a:p>
            <a:r>
              <a:t>    def __init__(self):</a:t>
            </a:r>
          </a:p>
          <a:p>
            <a:r>
              <a:t>        self.calculation_cache = {}</a:t>
            </a:r>
          </a:p>
          <a:p>
            <a:r>
              <a:t>        self.precomputed_constants = self._precompute_constants()</a:t>
            </a:r>
          </a:p>
          <a:p>
            <a:r>
              <a:t>        </a:t>
            </a:r>
          </a:p>
          <a:p>
            <a:r>
              <a:t>    def vectorized_sgp4_calculation(self, tle_batch):</a:t>
            </a:r>
          </a:p>
          <a:p>
            <a:r>
              <a:t>        # 向量化批量計算</a:t>
            </a:r>
          </a:p>
          <a:p>
            <a:r>
              <a:t>        positions = np.zeros((len(tle_batch), 3))</a:t>
            </a:r>
          </a:p>
          <a:p>
            <a:r>
              <a:t>        velocities = np.zeros((len(tle_batch), 3))</a:t>
            </a:r>
          </a:p>
          <a:p>
            <a:r>
              <a:t>        </a:t>
            </a:r>
          </a:p>
          <a:p>
            <a:r>
              <a:t>        # 並行向量化計算</a:t>
            </a:r>
          </a:p>
          <a:p>
            <a:r>
              <a:t>        for i, tle in enumerate(tle_batch):</a:t>
            </a:r>
          </a:p>
          <a:p>
            <a:r>
              <a:t>            pos, vel = self._fast_sgp4_compute(tle)</a:t>
            </a:r>
          </a:p>
          <a:p>
            <a:r>
              <a:t>            positions[i] = pos</a:t>
            </a:r>
          </a:p>
          <a:p>
            <a:r>
              <a:t>            velocities[i] = vel</a:t>
            </a:r>
          </a:p>
          <a:p>
            <a:r>
              <a:t>            </a:t>
            </a:r>
          </a:p>
          <a:p>
            <a:r>
              <a:t>        return positions, velocities</a:t>
            </a:r>
          </a:p>
          <a:p>
            <a:r>
              <a:t>        </a:t>
            </a:r>
          </a:p>
          <a:p>
            <a:r>
              <a:t>    def memory_efficient_batch_processing(self, large_tle_file):</a:t>
            </a:r>
          </a:p>
          <a:p>
            <a:r>
              <a:t>        # 流式處理，避免記憶體溢出</a:t>
            </a:r>
          </a:p>
          <a:p>
            <a:r>
              <a:t>        with open(large_tle_file, 'r') as f:</a:t>
            </a:r>
          </a:p>
          <a:p>
            <a:r>
              <a:t>            while True:</a:t>
            </a:r>
          </a:p>
          <a:p>
            <a:r>
              <a:t>                batch = list(islice(f, 3000))  # 每批3000顆衛星</a:t>
            </a:r>
          </a:p>
          <a:p>
            <a:r>
              <a:t>                if not batch:</a:t>
            </a:r>
          </a:p>
          <a:p>
            <a:r>
              <a:t>                    break</a:t>
            </a:r>
          </a:p>
          <a:p>
            <a:r>
              <a:t>                yield self._process_tle_batch(batch)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整合測試與驗證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🔧 整合測試策略</a:t>
            </a:r>
          </a:p>
          <a:p>
            <a:r>
              <a:t>• 端到端功能測試</a:t>
            </a:r>
          </a:p>
          <a:p>
            <a:r>
              <a:t>• 大規模數據測試 (8000+顆衛星)</a:t>
            </a:r>
          </a:p>
          <a:p>
            <a:r>
              <a:t>• 性能基準測試</a:t>
            </a:r>
          </a:p>
          <a:p>
            <a:r>
              <a:t>• 與外部工具對比驗證</a:t>
            </a:r>
          </a:p>
          <a:p/>
          <a:p>
            <a:r>
              <a:t>📊 測試案例</a:t>
            </a:r>
          </a:p>
          <a:p>
            <a:r>
              <a:t>class IntegrationTest(unittest.TestCase):</a:t>
            </a:r>
          </a:p>
          <a:p>
            <a:r>
              <a:t>    def test_full_pipeline_8000_satellites(self):</a:t>
            </a:r>
          </a:p>
          <a:p>
            <a:r>
              <a:t>        # 載入完整TLE數據</a:t>
            </a:r>
          </a:p>
          <a:p>
            <a:r>
              <a:t>        tle_data = self._load_all_active_satellites()</a:t>
            </a:r>
          </a:p>
          <a:p>
            <a:r>
              <a:t>        self.assertGreater(len(tle_data), 8000)</a:t>
            </a:r>
          </a:p>
          <a:p>
            <a:r>
              <a:t>        </a:t>
            </a:r>
          </a:p>
          <a:p>
            <a:r>
              <a:t>        # 執行完整處理流程</a:t>
            </a:r>
          </a:p>
          <a:p>
            <a:r>
              <a:t>        processor = Stage1TLEProcessor()</a:t>
            </a:r>
          </a:p>
          <a:p>
            <a:r>
              <a:t>        results = processor.process_all_satellites(</a:t>
            </a:r>
          </a:p>
          <a:p>
            <a:r>
              <a:t>            tle_data, observer_coords=(25.0, 121.0, 100.0)</a:t>
            </a:r>
          </a:p>
          <a:p>
            <a:r>
              <a:t>        )</a:t>
            </a:r>
          </a:p>
          <a:p>
            <a:r>
              <a:t>        </a:t>
            </a:r>
          </a:p>
          <a:p>
            <a:r>
              <a:t>        # 驗證結果品質</a:t>
            </a:r>
          </a:p>
          <a:p>
            <a:r>
              <a:t>        self.assertGreater(len(results.visible_satellites), 0)</a:t>
            </a:r>
          </a:p>
          <a:p>
            <a:r>
              <a:t>        self.assertLess(results.processing_time, 30.0)  # 30秒內完成</a:t>
            </a:r>
          </a:p>
          <a:p>
            <a:r>
              <a:t>        self.assertEqual(results.error_count, 0)</a:t>
            </a:r>
          </a:p>
          <a:p>
            <a:r>
              <a:t>        </a:t>
            </a:r>
          </a:p>
          <a:p>
            <a:r>
              <a:t>    def test_performance_benchmark(self):</a:t>
            </a:r>
          </a:p>
          <a:p>
            <a:r>
              <a:t>        # 性能基準測試</a:t>
            </a:r>
          </a:p>
          <a:p>
            <a:r>
              <a:t>        start_time = time.time()</a:t>
            </a:r>
          </a:p>
          <a:p>
            <a:r>
              <a:t>        results = self._process_benchmark_dataset()</a:t>
            </a:r>
          </a:p>
          <a:p>
            <a:r>
              <a:t>        processing_time = time.time() - start_time</a:t>
            </a:r>
          </a:p>
          <a:p>
            <a:r>
              <a:t>        </a:t>
            </a:r>
          </a:p>
          <a:p>
            <a:r>
              <a:t>        # 性能要求: 8000顆衛星 &lt; 30秒</a:t>
            </a:r>
          </a:p>
          <a:p>
            <a:r>
              <a:t>        self.assertLess(processing_time, 30.0)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部署配置與生產環境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🚀 生產環境部署</a:t>
            </a:r>
          </a:p>
          <a:p>
            <a:r>
              <a:t>• Docker容器化部署</a:t>
            </a:r>
          </a:p>
          <a:p>
            <a:r>
              <a:t>• 配置文件管理</a:t>
            </a:r>
          </a:p>
          <a:p>
            <a:r>
              <a:t>• 日誌與監控系統</a:t>
            </a:r>
          </a:p>
          <a:p>
            <a:r>
              <a:t>• 自動化測試流程</a:t>
            </a:r>
          </a:p>
          <a:p/>
          <a:p>
            <a:r>
              <a:t>📁 配置文件結構</a:t>
            </a:r>
          </a:p>
          <a:p>
            <a:r>
              <a:t>config/</a:t>
            </a:r>
          </a:p>
          <a:p>
            <a:r>
              <a:t>├── production.yaml    # 生產環境配置</a:t>
            </a:r>
          </a:p>
          <a:p>
            <a:r>
              <a:t>├── development.yaml   # 開發環境配置</a:t>
            </a:r>
          </a:p>
          <a:p>
            <a:r>
              <a:t>└── test.yaml         # 測試環境配置</a:t>
            </a:r>
          </a:p>
          <a:p/>
          <a:p>
            <a:r>
              <a:t># production.yaml</a:t>
            </a:r>
          </a:p>
          <a:p>
            <a:r>
              <a:t>stage1_processor:</a:t>
            </a:r>
          </a:p>
          <a:p>
            <a:r>
              <a:t>  tle_data_source: "/data/tle/active_satellites.txt"</a:t>
            </a:r>
          </a:p>
          <a:p>
            <a:r>
              <a:t>  batch_size: 1000</a:t>
            </a:r>
          </a:p>
          <a:p>
            <a:r>
              <a:t>  max_workers: 8</a:t>
            </a:r>
          </a:p>
          <a:p>
            <a:r>
              <a:t>  cache_enabled: true</a:t>
            </a:r>
          </a:p>
          <a:p>
            <a:r>
              <a:t>  </a:t>
            </a:r>
          </a:p>
          <a:p>
            <a:r>
              <a:t>performance:</a:t>
            </a:r>
          </a:p>
          <a:p>
            <a:r>
              <a:t>  memory_limit: "4GB"</a:t>
            </a:r>
          </a:p>
          <a:p>
            <a:r>
              <a:t>  timeout_seconds: 30</a:t>
            </a:r>
          </a:p>
          <a:p>
            <a:r>
              <a:t>  </a:t>
            </a:r>
          </a:p>
          <a:p>
            <a:r>
              <a:t>quality_control:</a:t>
            </a:r>
          </a:p>
          <a:p>
            <a:r>
              <a:t>  elevation_threshold: 10.0</a:t>
            </a:r>
          </a:p>
          <a:p>
            <a:r>
              <a:t>  max_age_days: 3</a:t>
            </a:r>
          </a:p>
          <a:p>
            <a:r>
              <a:t>  </a:t>
            </a:r>
          </a:p>
          <a:p>
            <a:r>
              <a:t>logging:</a:t>
            </a:r>
          </a:p>
          <a:p>
            <a:r>
              <a:t>  level: "INFO"</a:t>
            </a:r>
          </a:p>
          <a:p>
            <a:r>
              <a:t>  output_file: "/logs/stage1_processor.log"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系統維護與監控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監控指標</a:t>
            </a:r>
          </a:p>
          <a:p>
            <a:r>
              <a:t>• 處理成功率 (&gt;99.5%)</a:t>
            </a:r>
          </a:p>
          <a:p>
            <a:r>
              <a:t>• 平均處理時間 (&lt;30秒)</a:t>
            </a:r>
          </a:p>
          <a:p>
            <a:r>
              <a:t>• 記憶體使用量監控</a:t>
            </a:r>
          </a:p>
          <a:p>
            <a:r>
              <a:t>• 錯誤率統計分析</a:t>
            </a:r>
          </a:p>
          <a:p/>
          <a:p>
            <a:r>
              <a:t>🔧 維護任務</a:t>
            </a:r>
          </a:p>
          <a:p>
            <a:r>
              <a:t>1. TLE數據定期更新 (每日)</a:t>
            </a:r>
          </a:p>
          <a:p>
            <a:r>
              <a:t>2. 系統性能監控檢查</a:t>
            </a:r>
          </a:p>
          <a:p>
            <a:r>
              <a:t>3. 日誌清理與歸檔</a:t>
            </a:r>
          </a:p>
          <a:p>
            <a:r>
              <a:t>4. 配置優化調整</a:t>
            </a:r>
          </a:p>
          <a:p/>
          <a:p>
            <a:r>
              <a:t>🚨 故障處理流程</a:t>
            </a:r>
          </a:p>
          <a:p>
            <a:r>
              <a:t>class HealthMonitor:</a:t>
            </a:r>
          </a:p>
          <a:p>
            <a:r>
              <a:t>    def check_system_health(self):</a:t>
            </a:r>
          </a:p>
          <a:p>
            <a:r>
              <a:t>        checks = {</a:t>
            </a:r>
          </a:p>
          <a:p>
            <a:r>
              <a:t>            'tle_data_freshness': self._check_tle_age(),</a:t>
            </a:r>
          </a:p>
          <a:p>
            <a:r>
              <a:t>            'processing_performance': self._check_processing_time(),</a:t>
            </a:r>
          </a:p>
          <a:p>
            <a:r>
              <a:t>            'memory_usage': self._check_memory_usage(),</a:t>
            </a:r>
          </a:p>
          <a:p>
            <a:r>
              <a:t>            'error_rates': self._check_error_rates()</a:t>
            </a:r>
          </a:p>
          <a:p>
            <a:r>
              <a:t>        }</a:t>
            </a:r>
          </a:p>
          <a:p>
            <a:r>
              <a:t>        </a:t>
            </a:r>
          </a:p>
          <a:p>
            <a:r>
              <a:t>        failed_checks = [k for k, v in checks.items() if not v]</a:t>
            </a:r>
          </a:p>
          <a:p>
            <a:r>
              <a:t>        </a:t>
            </a:r>
          </a:p>
          <a:p>
            <a:r>
              <a:t>        if failed_checks:</a:t>
            </a:r>
          </a:p>
          <a:p>
            <a:r>
              <a:t>            self._trigger_alert(failed_checks)</a:t>
            </a:r>
          </a:p>
          <a:p>
            <a:r>
              <a:t>            return False</a:t>
            </a:r>
          </a:p>
          <a:p>
            <a:r>
              <a:t>            </a:t>
            </a:r>
          </a:p>
          <a:p>
            <a:r>
              <a:t>        return True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階段六學習總結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完成項目</a:t>
            </a:r>
          </a:p>
          <a:p>
            <a:r>
              <a:t>• Stage1TLEProcessor完整實作</a:t>
            </a:r>
          </a:p>
          <a:p>
            <a:r>
              <a:t>• 模組化架構設計與實現</a:t>
            </a:r>
          </a:p>
          <a:p>
            <a:r>
              <a:t>• TDD測試驅動開發流程</a:t>
            </a:r>
          </a:p>
          <a:p>
            <a:r>
              <a:t>• 性能優化與批量處理</a:t>
            </a:r>
          </a:p>
          <a:p>
            <a:r>
              <a:t>• 品質控制與錯誤處理</a:t>
            </a:r>
          </a:p>
          <a:p>
            <a:r>
              <a:t>• 整合測試與驗證</a:t>
            </a:r>
          </a:p>
          <a:p>
            <a:r>
              <a:t>• 生產環境部署配置</a:t>
            </a:r>
          </a:p>
          <a:p/>
          <a:p>
            <a:r>
              <a:t>🎯 關鍵成果</a:t>
            </a:r>
          </a:p>
          <a:p>
            <a:r>
              <a:t>• 8000+顆衛星 &lt; 30秒處理能力</a:t>
            </a:r>
          </a:p>
          <a:p>
            <a:r>
              <a:t>• &gt;99.5%處理成功率</a:t>
            </a:r>
          </a:p>
          <a:p>
            <a:r>
              <a:t>• 完整的錯誤處理機制</a:t>
            </a:r>
          </a:p>
          <a:p>
            <a:r>
              <a:t>• 工業級品質控制系統</a:t>
            </a:r>
          </a:p>
          <a:p/>
          <a:p>
            <a:r>
              <a:t>📚 下一階段預告</a:t>
            </a:r>
          </a:p>
          <a:p>
            <a:r>
              <a:t>階段七：數據驗證和品質控制</a:t>
            </a:r>
          </a:p>
          <a:p>
            <a:r>
              <a:t>• 多層級驗證體系</a:t>
            </a:r>
          </a:p>
          <a:p>
            <a:r>
              <a:t>• 精度比較方法  </a:t>
            </a:r>
          </a:p>
          <a:p>
            <a:r>
              <a:t>• 品質監控系統</a:t>
            </a:r>
          </a:p>
          <a:p>
            <a:r>
              <a:t>• 學術標準驗證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階段六：完整程式實作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TLE衛星軌道計算教學系列</a:t>
            </a:r>
          </a:p>
          <a:p>
            <a:r>
              <a:t>Stage1TLEProcessor完整實現</a:t>
            </a:r>
          </a:p>
          <a:p>
            <a:r>
              <a:t>逐步開發指南與最佳實務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完整程式實作概覽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實作目標</a:t>
            </a:r>
          </a:p>
          <a:p>
            <a:r>
              <a:t>• Stage1TLEProcessor完整功能實現</a:t>
            </a:r>
          </a:p>
          <a:p>
            <a:r>
              <a:t>• 8000+顆衛星批量處理能力</a:t>
            </a:r>
          </a:p>
          <a:p>
            <a:r>
              <a:t>• 模組化架構與擴展性設計</a:t>
            </a:r>
          </a:p>
          <a:p>
            <a:r>
              <a:t>• 工業級錯誤處理機制</a:t>
            </a:r>
          </a:p>
          <a:p/>
          <a:p>
            <a:r>
              <a:t>📋 實作階段</a:t>
            </a:r>
          </a:p>
          <a:p>
            <a:r>
              <a:t>1. 核心模組開發 (tle_parser, sgp4_calculator)</a:t>
            </a:r>
          </a:p>
          <a:p>
            <a:r>
              <a:t>2. 座標轉換系統 (coordinate_converter)  </a:t>
            </a:r>
          </a:p>
          <a:p>
            <a:r>
              <a:t>3. 批量處理引擎 (batch_processor)</a:t>
            </a:r>
          </a:p>
          <a:p>
            <a:r>
              <a:t>4. 品質控制系統 (quality_controller)</a:t>
            </a:r>
          </a:p>
          <a:p>
            <a:r>
              <a:t>5. 整合測試與優化</a:t>
            </a:r>
          </a:p>
          <a:p/>
          <a:p>
            <a:r>
              <a:t>⚡ 開發方法</a:t>
            </a:r>
          </a:p>
          <a:p>
            <a:r>
              <a:t>• 測試驅動開發 (TDD)</a:t>
            </a:r>
          </a:p>
          <a:p>
            <a:r>
              <a:t>• 逐步重構優化</a:t>
            </a:r>
          </a:p>
          <a:p>
            <a:r>
              <a:t>• 持續整合驗證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Stage1TLEProcessor模組結構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📁 專案結構</a:t>
            </a:r>
          </a:p>
          <a:p>
            <a:r>
              <a:t>stage1_tle_processor/</a:t>
            </a:r>
          </a:p>
          <a:p>
            <a:r>
              <a:t>├── core/</a:t>
            </a:r>
          </a:p>
          <a:p>
            <a:r>
              <a:t>│   ├── tle_parser.py          # TLE數據解析器</a:t>
            </a:r>
          </a:p>
          <a:p>
            <a:r>
              <a:t>│   ├── sgp4_calculator.py     # SGP4軌道計算</a:t>
            </a:r>
          </a:p>
          <a:p>
            <a:r>
              <a:t>│   ├── coordinate_converter.py # 座標轉換</a:t>
            </a:r>
          </a:p>
          <a:p>
            <a:r>
              <a:t>│   └── time_manager.py        # 時間基準管理</a:t>
            </a:r>
          </a:p>
          <a:p>
            <a:r>
              <a:t>├── processing/</a:t>
            </a:r>
          </a:p>
          <a:p>
            <a:r>
              <a:t>│   ├── batch_processor.py     # 批量處理引擎</a:t>
            </a:r>
          </a:p>
          <a:p>
            <a:r>
              <a:t>│   ├── parallel_executor.py   # 並行執行器</a:t>
            </a:r>
          </a:p>
          <a:p>
            <a:r>
              <a:t>│   └── memory_manager.py      # 記憶體管理</a:t>
            </a:r>
          </a:p>
          <a:p>
            <a:r>
              <a:t>├── quality/</a:t>
            </a:r>
          </a:p>
          <a:p>
            <a:r>
              <a:t>│   ├── validator.py           # 數據驗證器</a:t>
            </a:r>
          </a:p>
          <a:p>
            <a:r>
              <a:t>│   ├── quality_metrics.py     # 品質指標</a:t>
            </a:r>
          </a:p>
          <a:p>
            <a:r>
              <a:t>│   └── error_handler.py       # 錯誤處理</a:t>
            </a:r>
          </a:p>
          <a:p>
            <a:r>
              <a:t>└── utils/</a:t>
            </a:r>
          </a:p>
          <a:p>
            <a:r>
              <a:t>    ├── config_loader.py       # 配置載入</a:t>
            </a:r>
          </a:p>
          <a:p>
            <a:r>
              <a:t>    ├── logger.py              # 日誌系統</a:t>
            </a:r>
          </a:p>
          <a:p>
            <a:r>
              <a:t>    └── performance_monitor.py # 性能監控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TLE解析器實作 (tle_parser.py)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🔧 核心功能</a:t>
            </a:r>
          </a:p>
          <a:p>
            <a:r>
              <a:t>• 三行TLE數據結構解析</a:t>
            </a:r>
          </a:p>
          <a:p>
            <a:r>
              <a:t>• 檢查碼驗證算法</a:t>
            </a:r>
          </a:p>
          <a:p>
            <a:r>
              <a:t>• 軌道要素提取與驗證</a:t>
            </a:r>
          </a:p>
          <a:p>
            <a:r>
              <a:t>• 批量TLE文件處理</a:t>
            </a:r>
          </a:p>
          <a:p/>
          <a:p>
            <a:r>
              <a:t>💻 關鍵實作</a:t>
            </a:r>
          </a:p>
          <a:p>
            <a:r>
              <a:t>class TLEParser:</a:t>
            </a:r>
          </a:p>
          <a:p>
            <a:r>
              <a:t>    def parse_tle_line1(self, line1):</a:t>
            </a:r>
          </a:p>
          <a:p>
            <a:r>
              <a:t>        # 衛星編號、分類、發射年份</a:t>
            </a:r>
          </a:p>
          <a:p>
            <a:r>
              <a:t>        satellite_number = int(line1[2:7])</a:t>
            </a:r>
          </a:p>
          <a:p>
            <a:r>
              <a:t>        classification = line1[7]</a:t>
            </a:r>
          </a:p>
          <a:p>
            <a:r>
              <a:t>        launch_year = int(line1[9:11])</a:t>
            </a:r>
          </a:p>
          <a:p>
            <a:r>
              <a:t>        </a:t>
            </a:r>
          </a:p>
          <a:p>
            <a:r>
              <a:t>    def parse_tle_line2(self, line2):</a:t>
            </a:r>
          </a:p>
          <a:p>
            <a:r>
              <a:t>        # 軌道傾角、升交點赤經、偏心率</a:t>
            </a:r>
          </a:p>
          <a:p>
            <a:r>
              <a:t>        inclination = float(line2[8:16])</a:t>
            </a:r>
          </a:p>
          <a:p>
            <a:r>
              <a:t>        raan = float(line2[17:25])</a:t>
            </a:r>
          </a:p>
          <a:p>
            <a:r>
              <a:t>        eccentricity = float('0.' + line2[26:33])</a:t>
            </a:r>
          </a:p>
          <a:p>
            <a:r>
              <a:t>        </a:t>
            </a:r>
          </a:p>
          <a:p>
            <a:r>
              <a:t>    def verify_checksum(self, tle_line):</a:t>
            </a:r>
          </a:p>
          <a:p>
            <a:r>
              <a:t>        # 模10檢查碼驗證算法實作</a:t>
            </a:r>
          </a:p>
          <a:p>
            <a:r>
              <a:t>        return calculated_checksum == expected_checksum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SGP4計算器實作 (sgp4_calculator.py)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🚀 SGP4演算法實作</a:t>
            </a:r>
          </a:p>
          <a:p>
            <a:r>
              <a:t>• 基於TLE epoch時間的軌道計算</a:t>
            </a:r>
          </a:p>
          <a:p>
            <a:r>
              <a:t>• 完整SGP4/SDP4模型實現</a:t>
            </a:r>
          </a:p>
          <a:p>
            <a:r>
              <a:t>• 時間差處理與精度控制</a:t>
            </a:r>
          </a:p>
          <a:p>
            <a:r>
              <a:t>• 批量計算優化</a:t>
            </a:r>
          </a:p>
          <a:p/>
          <a:p>
            <a:r>
              <a:t>⚠️ 時間基準關鍵原則</a:t>
            </a:r>
          </a:p>
          <a:p>
            <a:r>
              <a:t>class SGP4Calculator:</a:t>
            </a:r>
          </a:p>
          <a:p>
            <a:r>
              <a:t>    def calculate_position(self, tle_data, target_time=None):</a:t>
            </a:r>
          </a:p>
          <a:p>
            <a:r>
              <a:t>        # 使用TLE epoch時間作為基準</a:t>
            </a:r>
          </a:p>
          <a:p>
            <a:r>
              <a:t>        epoch_time = self._extract_epoch_time(tle_data)</a:t>
            </a:r>
          </a:p>
          <a:p>
            <a:r>
              <a:t>        if target_time is None:</a:t>
            </a:r>
          </a:p>
          <a:p>
            <a:r>
              <a:t>            target_time = epoch_time</a:t>
            </a:r>
          </a:p>
          <a:p>
            <a:r>
              <a:t>            </a:t>
            </a:r>
          </a:p>
          <a:p>
            <a:r>
              <a:t>        # 計算時間差（分鐘）</a:t>
            </a:r>
          </a:p>
          <a:p>
            <a:r>
              <a:t>        time_diff = (target_time - epoch_time).total_seconds() / 60.0</a:t>
            </a:r>
          </a:p>
          <a:p>
            <a:r>
              <a:t>        </a:t>
            </a:r>
          </a:p>
          <a:p>
            <a:r>
              <a:t>        # SGP4算法核心計算</a:t>
            </a:r>
          </a:p>
          <a:p>
            <a:r>
              <a:t>        position_eci, velocity_eci = self._sgp4_propagate(</a:t>
            </a:r>
          </a:p>
          <a:p>
            <a:r>
              <a:t>            tle_data, time_diff</a:t>
            </a:r>
          </a:p>
          <a:p>
            <a:r>
              <a:t>        )</a:t>
            </a:r>
          </a:p>
          <a:p>
            <a:r>
              <a:t>        </a:t>
            </a:r>
          </a:p>
          <a:p>
            <a:r>
              <a:t>        return position_eci, velocity_eci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座標轉換器實作 (coordinate_converter.py)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🌍 座標系統轉換</a:t>
            </a:r>
          </a:p>
          <a:p>
            <a:r>
              <a:t>• ECI → ECEF → 地理座標轉換</a:t>
            </a:r>
          </a:p>
          <a:p>
            <a:r>
              <a:t>• 觀測者相對座標計算</a:t>
            </a:r>
          </a:p>
          <a:p>
            <a:r>
              <a:t>• 仰角、方位角計算</a:t>
            </a:r>
          </a:p>
          <a:p>
            <a:r>
              <a:t>• 高精度時間處理</a:t>
            </a:r>
          </a:p>
          <a:p/>
          <a:p>
            <a:r>
              <a:t>🔄 轉換流程實作</a:t>
            </a:r>
          </a:p>
          <a:p>
            <a:r>
              <a:t>class CoordinateConverter:</a:t>
            </a:r>
          </a:p>
          <a:p>
            <a:r>
              <a:t>    def eci_to_ecef(self, eci_pos, utc_time):</a:t>
            </a:r>
          </a:p>
          <a:p>
            <a:r>
              <a:t>        # 格林威治恆星時計算</a:t>
            </a:r>
          </a:p>
          <a:p>
            <a:r>
              <a:t>        gmst = self._calculate_gmst(utc_time)</a:t>
            </a:r>
          </a:p>
          <a:p>
            <a:r>
              <a:t>        </a:t>
            </a:r>
          </a:p>
          <a:p>
            <a:r>
              <a:t>        # ECI轉ECEF旋轉矩阵</a:t>
            </a:r>
          </a:p>
          <a:p>
            <a:r>
              <a:t>        rotation_matrix = self._create_rotation_matrix(gmst)</a:t>
            </a:r>
          </a:p>
          <a:p>
            <a:r>
              <a:t>        ecef_pos = rotation_matrix @ eci_pos</a:t>
            </a:r>
          </a:p>
          <a:p>
            <a:r>
              <a:t>        </a:t>
            </a:r>
          </a:p>
          <a:p>
            <a:r>
              <a:t>        return ecef_pos</a:t>
            </a:r>
          </a:p>
          <a:p>
            <a:r>
              <a:t>        </a:t>
            </a:r>
          </a:p>
          <a:p>
            <a:r>
              <a:t>    def calculate_elevation_azimuth(self, sat_ecef, obs_ecef):</a:t>
            </a:r>
          </a:p>
          <a:p>
            <a:r>
              <a:t>        # 觀測者相對向量</a:t>
            </a:r>
          </a:p>
          <a:p>
            <a:r>
              <a:t>        relative_vector = sat_ecef - obs_ecef</a:t>
            </a:r>
          </a:p>
          <a:p>
            <a:r>
              <a:t>        </a:t>
            </a:r>
          </a:p>
          <a:p>
            <a:r>
              <a:t>        # 轉換到地平座標系</a:t>
            </a:r>
          </a:p>
          <a:p>
            <a:r>
              <a:t>        elevation = math.asin(relative_vector[2] / distance)</a:t>
            </a:r>
          </a:p>
          <a:p>
            <a:r>
              <a:t>        azimuth = math.atan2(relative_vector[1], relative_vector[0])</a:t>
            </a:r>
          </a:p>
          <a:p>
            <a:r>
              <a:t>        </a:t>
            </a:r>
          </a:p>
          <a:p>
            <a:r>
              <a:t>        return math.degrees(elevation), math.degrees(azimuth)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批量處理器實作 (batch_processor.py)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⚡ 高效批量處理</a:t>
            </a:r>
          </a:p>
          <a:p>
            <a:r>
              <a:t>• 8000+顆衛星並行處理</a:t>
            </a:r>
          </a:p>
          <a:p>
            <a:r>
              <a:t>• 動態負載平衡</a:t>
            </a:r>
          </a:p>
          <a:p>
            <a:r>
              <a:t>• 記憶體使用優化</a:t>
            </a:r>
          </a:p>
          <a:p>
            <a:r>
              <a:t>• 進度追蹤與狀態監控</a:t>
            </a:r>
          </a:p>
          <a:p/>
          <a:p>
            <a:r>
              <a:t>🔧 批量處理架構</a:t>
            </a:r>
          </a:p>
          <a:p>
            <a:r>
              <a:t>class BatchProcessor:</a:t>
            </a:r>
          </a:p>
          <a:p>
            <a:r>
              <a:t>    def __init__(self, max_workers=None):</a:t>
            </a:r>
          </a:p>
          <a:p>
            <a:r>
              <a:t>        self.max_workers = max_workers or cpu_count()</a:t>
            </a:r>
          </a:p>
          <a:p>
            <a:r>
              <a:t>        self.executor = ThreadPoolExecutor(max_workers=self.max_workers)</a:t>
            </a:r>
          </a:p>
          <a:p>
            <a:r>
              <a:t>        </a:t>
            </a:r>
          </a:p>
          <a:p>
            <a:r>
              <a:t>    def process_satellites_batch(self, tle_data_list, observer_coords):</a:t>
            </a:r>
          </a:p>
          <a:p>
            <a:r>
              <a:t>        # 分批處理策略</a:t>
            </a:r>
          </a:p>
          <a:p>
            <a:r>
              <a:t>        batch_size = self._calculate_optimal_batch_size(len(tle_data_list))</a:t>
            </a:r>
          </a:p>
          <a:p>
            <a:r>
              <a:t>        </a:t>
            </a:r>
          </a:p>
          <a:p>
            <a:r>
              <a:t>        futures = []</a:t>
            </a:r>
          </a:p>
          <a:p>
            <a:r>
              <a:t>        for i in range(0, len(tle_data_list), batch_size):</a:t>
            </a:r>
          </a:p>
          <a:p>
            <a:r>
              <a:t>            batch = tle_data_list[i:i+batch_size]</a:t>
            </a:r>
          </a:p>
          <a:p>
            <a:r>
              <a:t>            future = self.executor.submit(self._process_batch, batch, observer_coords)</a:t>
            </a:r>
          </a:p>
          <a:p>
            <a:r>
              <a:t>            futures.append(future)</a:t>
            </a:r>
          </a:p>
          <a:p>
            <a:r>
              <a:t>            </a:t>
            </a:r>
          </a:p>
          <a:p>
            <a:r>
              <a:t>        # 等待所有批次完成</a:t>
            </a:r>
          </a:p>
          <a:p>
            <a:r>
              <a:t>        results = [future.result() for future in futures]</a:t>
            </a:r>
          </a:p>
          <a:p>
            <a:r>
              <a:t>        return self._merge_batch_results(results)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品質控制系統實作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🛡️ 多層級品質控制</a:t>
            </a:r>
          </a:p>
          <a:p>
            <a:r>
              <a:t>• 輸入數據驗證</a:t>
            </a:r>
          </a:p>
          <a:p>
            <a:r>
              <a:t>• 計算結果檢查</a:t>
            </a:r>
          </a:p>
          <a:p>
            <a:r>
              <a:t>• 異常值檢測</a:t>
            </a:r>
          </a:p>
          <a:p>
            <a:r>
              <a:t>• 自動錯誤修復</a:t>
            </a:r>
          </a:p>
          <a:p/>
          <a:p>
            <a:r>
              <a:t>🎯 品質指標監控</a:t>
            </a:r>
          </a:p>
          <a:p>
            <a:r>
              <a:t>class QualityController:</a:t>
            </a:r>
          </a:p>
          <a:p>
            <a:r>
              <a:t>    def validate_tle_data(self, tle_data):</a:t>
            </a:r>
          </a:p>
          <a:p>
            <a:r>
              <a:t>        validators = [</a:t>
            </a:r>
          </a:p>
          <a:p>
            <a:r>
              <a:t>            self._check_checksum_validity,</a:t>
            </a:r>
          </a:p>
          <a:p>
            <a:r>
              <a:t>            self._check_orbital_elements_range,</a:t>
            </a:r>
          </a:p>
          <a:p>
            <a:r>
              <a:t>            self._check_epoch_time_validity,</a:t>
            </a:r>
          </a:p>
          <a:p>
            <a:r>
              <a:t>            self._check_data_completeness</a:t>
            </a:r>
          </a:p>
          <a:p>
            <a:r>
              <a:t>        ]</a:t>
            </a:r>
          </a:p>
          <a:p>
            <a:r>
              <a:t>        </a:t>
            </a:r>
          </a:p>
          <a:p>
            <a:r>
              <a:t>        for validator in validators:</a:t>
            </a:r>
          </a:p>
          <a:p>
            <a:r>
              <a:t>            if not validator(tle_data):</a:t>
            </a:r>
          </a:p>
          <a:p>
            <a:r>
              <a:t>                raise TLEValidationError(f"TLE驗證失敗: {validator.__name__}")</a:t>
            </a:r>
          </a:p>
          <a:p>
            <a:r>
              <a:t>                </a:t>
            </a:r>
          </a:p>
          <a:p>
            <a:r>
              <a:t>    def validate_calculation_results(self, results):</a:t>
            </a:r>
          </a:p>
          <a:p>
            <a:r>
              <a:t>        # 結果合理性檢查</a:t>
            </a:r>
          </a:p>
          <a:p>
            <a:r>
              <a:t>        if not self._check_position_range(results.position):</a:t>
            </a:r>
          </a:p>
          <a:p>
            <a:r>
              <a:t>            self.logger.warning("衛星位置超出合理範圍")</a:t>
            </a:r>
          </a:p>
          <a:p>
            <a:r>
              <a:t>            </a:t>
            </a:r>
          </a:p>
          <a:p>
            <a:r>
              <a:t>        if not self._check_elevation_range(results.elevation):</a:t>
            </a:r>
          </a:p>
          <a:p>
            <a:r>
              <a:t>            return None  # 濾除無效結果</a:t>
            </a:r>
          </a:p>
          <a:p>
            <a:r>
              <a:t>            </a:t>
            </a:r>
          </a:p>
          <a:p>
            <a:r>
              <a:t>        return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42381</TotalTime>
  <Words>2</Words>
  <Application>Microsoft Office PowerPoint</Application>
  <PresentationFormat>寬螢幕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Symbol</vt:lpstr>
      <vt:lpstr>Times New Roman</vt:lpstr>
      <vt:lpstr>佈景主題1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1328</cp:revision>
  <dcterms:created xsi:type="dcterms:W3CDTF">2019-10-21T01:22:34Z</dcterms:created>
  <dcterms:modified xsi:type="dcterms:W3CDTF">2025-09-05T15:20:26Z</dcterms:modified>
</cp:coreProperties>
</file>