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品質指標系統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關鍵品質指標 (KQI)</a:t>
            </a:r>
          </a:p>
          <a:p>
            <a:r>
              <a:t>• 數據完整性率 (&gt;99.5%)</a:t>
            </a:r>
          </a:p>
          <a:p>
            <a:r>
              <a:t>• 計算成功率 (&gt;99.9%)</a:t>
            </a:r>
          </a:p>
          <a:p>
            <a:r>
              <a:t>• 精度合格率 (&gt;95%)</a:t>
            </a:r>
          </a:p>
          <a:p>
            <a:r>
              <a:t>• 處理時效性 (&lt;30秒)</a:t>
            </a:r>
          </a:p>
          <a:p/>
          <a:p>
            <a:r>
              <a:t>🎛️ 品質監控儀表板</a:t>
            </a:r>
          </a:p>
          <a:p>
            <a:r>
              <a:t>class QualityMetricsCollector:</a:t>
            </a:r>
          </a:p>
          <a:p>
            <a:r>
              <a:t>    def collect_processing_metrics(self):</a:t>
            </a:r>
          </a:p>
          <a:p>
            <a:r>
              <a:t>        return {</a:t>
            </a:r>
          </a:p>
          <a:p>
            <a:r>
              <a:t>            'total_satellites_processed': self.stats.total_count,</a:t>
            </a:r>
          </a:p>
          <a:p>
            <a:r>
              <a:t>            'successful_calculations': self.stats.success_count,</a:t>
            </a:r>
          </a:p>
          <a:p>
            <a:r>
              <a:t>            'data_quality_score': self._calculate_quality_score(),</a:t>
            </a:r>
          </a:p>
          <a:p>
            <a:r>
              <a:t>            'average_processing_time': self.stats.avg_processing_time,</a:t>
            </a:r>
          </a:p>
          <a:p>
            <a:r>
              <a:t>            'memory_usage_peak': self.stats.memory_peak,</a:t>
            </a:r>
          </a:p>
          <a:p>
            <a:r>
              <a:t>            'accuracy_metrics': {</a:t>
            </a:r>
          </a:p>
          <a:p>
            <a:r>
              <a:t>                'position_rms_error': self.accuracy_stats.position_rms,</a:t>
            </a:r>
          </a:p>
          <a:p>
            <a:r>
              <a:t>                'velocity_rms_error': self.accuracy_stats.velocity_rms,</a:t>
            </a:r>
          </a:p>
          <a:p>
            <a:r>
              <a:t>                'percentage_within_1km': self.accuracy_stats.within_1km_percent</a:t>
            </a:r>
          </a:p>
          <a:p>
            <a:r>
              <a:t>            }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def generate_quality_report(self):</a:t>
            </a:r>
          </a:p>
          <a:p>
            <a:r>
              <a:t>        metrics = self.collect_processing_metrics()</a:t>
            </a:r>
          </a:p>
          <a:p>
            <a:r>
              <a:t>        </a:t>
            </a:r>
          </a:p>
          <a:p>
            <a:r>
              <a:t>        return QualityReport(</a:t>
            </a:r>
          </a:p>
          <a:p>
            <a:r>
              <a:t>            timestamp=datetime.now(),</a:t>
            </a:r>
          </a:p>
          <a:p>
            <a:r>
              <a:t>            overall_score=self._calculate_overall_score(metrics),</a:t>
            </a:r>
          </a:p>
          <a:p>
            <a:r>
              <a:t>            recommendations=self._generate_recommendations(metrics),</a:t>
            </a:r>
          </a:p>
          <a:p>
            <a:r>
              <a:t>            compliance_status=self._check_academic_compliance(metrics)</a:t>
            </a:r>
          </a:p>
          <a:p>
            <a:r>
              <a:t>       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自動化驗證測試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自動化測試體系</a:t>
            </a:r>
          </a:p>
          <a:p>
            <a:r>
              <a:t>• 回歸測試（確保更新不破壞功能）</a:t>
            </a:r>
          </a:p>
          <a:p>
            <a:r>
              <a:t>• 壓力測試（8000+顆衛星負載）</a:t>
            </a:r>
          </a:p>
          <a:p>
            <a:r>
              <a:t>• 精度測試（與標準工具對比）</a:t>
            </a:r>
          </a:p>
          <a:p>
            <a:r>
              <a:t>• 邊界條件測試（極端情況處理）</a:t>
            </a:r>
          </a:p>
          <a:p/>
          <a:p>
            <a:r>
              <a:t>🧪 測試實作框架</a:t>
            </a:r>
          </a:p>
          <a:p>
            <a:r>
              <a:t>class AutomatedValidationSuite:</a:t>
            </a:r>
          </a:p>
          <a:p>
            <a:r>
              <a:t>    def run_regression_tests(self):</a:t>
            </a:r>
          </a:p>
          <a:p>
            <a:r>
              <a:t>        test_cases = self._load_regression_test_cases()</a:t>
            </a:r>
          </a:p>
          <a:p>
            <a:r>
              <a:t>        </a:t>
            </a:r>
          </a:p>
          <a:p>
            <a:r>
              <a:t>        for case in test_cases:</a:t>
            </a:r>
          </a:p>
          <a:p>
            <a:r>
              <a:t>            current_result = self._run_calculation(case.input)</a:t>
            </a:r>
          </a:p>
          <a:p>
            <a:r>
              <a:t>            expected_result = case.expected_output</a:t>
            </a:r>
          </a:p>
          <a:p>
            <a:r>
              <a:t>            </a:t>
            </a:r>
          </a:p>
          <a:p>
            <a:r>
              <a:t>            if not self._results_match(current_result, expected_result):</a:t>
            </a:r>
          </a:p>
          <a:p>
            <a:r>
              <a:t>                raise RegressionError(f"回歸測試失敗: {case.name}")</a:t>
            </a:r>
          </a:p>
          <a:p>
            <a:r>
              <a:t>                </a:t>
            </a:r>
          </a:p>
          <a:p>
            <a:r>
              <a:t>    def stress_test_performance(self):</a:t>
            </a:r>
          </a:p>
          <a:p>
            <a:r>
              <a:t>        # 性能壓力測試</a:t>
            </a:r>
          </a:p>
          <a:p>
            <a:r>
              <a:t>        large_tle_dataset = self._generate_large_dataset(10000)</a:t>
            </a:r>
          </a:p>
          <a:p>
            <a:r>
              <a:t>        </a:t>
            </a:r>
          </a:p>
          <a:p>
            <a:r>
              <a:t>        start_time = time.time()</a:t>
            </a:r>
          </a:p>
          <a:p>
            <a:r>
              <a:t>        results = self.processor.process_all_satellites(large_tle_dataset)</a:t>
            </a:r>
          </a:p>
          <a:p>
            <a:r>
              <a:t>        processing_time = time.time() - start_time</a:t>
            </a:r>
          </a:p>
          <a:p>
            <a:r>
              <a:t>        </a:t>
            </a:r>
          </a:p>
          <a:p>
            <a:r>
              <a:t>        assert processing_time &lt; 30, f"處理時間過長: {processing_time:.1f}s"</a:t>
            </a:r>
          </a:p>
          <a:p>
            <a:r>
              <a:t>        assert results.success_rate &gt; 0.999, f"成功率過低: {results.success_rate}"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持續品質監控系統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即時監控架構</a:t>
            </a:r>
          </a:p>
          <a:p>
            <a:r>
              <a:t>• 數據流品質實時監控</a:t>
            </a:r>
          </a:p>
          <a:p>
            <a:r>
              <a:t>• 異常自動檢測與警報</a:t>
            </a:r>
          </a:p>
          <a:p>
            <a:r>
              <a:t>• 品質趨勢分析</a:t>
            </a:r>
          </a:p>
          <a:p>
            <a:r>
              <a:t>• 自動修復與降級策略</a:t>
            </a:r>
          </a:p>
          <a:p/>
          <a:p>
            <a:r>
              <a:t>🔧 監控系統實作</a:t>
            </a:r>
          </a:p>
          <a:p>
            <a:r>
              <a:t>class ContinuousQualityMonitor:</a:t>
            </a:r>
          </a:p>
          <a:p>
            <a:r>
              <a:t>    def __init__(self):</a:t>
            </a:r>
          </a:p>
          <a:p>
            <a:r>
              <a:t>        self.quality_threshold = {</a:t>
            </a:r>
          </a:p>
          <a:p>
            <a:r>
              <a:t>            'data_freshness_hours': 24,</a:t>
            </a:r>
          </a:p>
          <a:p>
            <a:r>
              <a:t>            'calculation_success_rate': 0.999,</a:t>
            </a:r>
          </a:p>
          <a:p>
            <a:r>
              <a:t>            'position_accuracy_km': 1.0,</a:t>
            </a:r>
          </a:p>
          <a:p>
            <a:r>
              <a:t>            'processing_time_seconds': 30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def monitor_data_stream(self):</a:t>
            </a:r>
          </a:p>
          <a:p>
            <a:r>
              <a:t>        while True:</a:t>
            </a:r>
          </a:p>
          <a:p>
            <a:r>
              <a:t>            current_metrics = self._collect_current_metrics()</a:t>
            </a:r>
          </a:p>
          <a:p>
            <a:r>
              <a:t>            </a:t>
            </a:r>
          </a:p>
          <a:p>
            <a:r>
              <a:t>            for metric, threshold in self.quality_threshold.items():</a:t>
            </a:r>
          </a:p>
          <a:p>
            <a:r>
              <a:t>                if not self._check_threshold(current_metrics[metric], threshold):</a:t>
            </a:r>
          </a:p>
          <a:p>
            <a:r>
              <a:t>                    self._trigger_quality_alert(metric, current_metrics[metric])</a:t>
            </a:r>
          </a:p>
          <a:p>
            <a:r>
              <a:t>                    </a:t>
            </a:r>
          </a:p>
          <a:p>
            <a:r>
              <a:t>            time.sleep(60)  # 每分鐘檢查一次</a:t>
            </a:r>
          </a:p>
          <a:p>
            <a:r>
              <a:t>            </a:t>
            </a:r>
          </a:p>
          <a:p>
            <a:r>
              <a:t>    def auto_healing_system(self, detected_issue):</a:t>
            </a:r>
          </a:p>
          <a:p>
            <a:r>
              <a:t>        healing_strategies = {</a:t>
            </a:r>
          </a:p>
          <a:p>
            <a:r>
              <a:t>            'tle_data_outdated': self._refresh_tle_data,</a:t>
            </a:r>
          </a:p>
          <a:p>
            <a:r>
              <a:t>            'memory_usage_high': self._optimize_memory_usage,</a:t>
            </a:r>
          </a:p>
          <a:p>
            <a:r>
              <a:t>            'processing_slow': self._increase_parallel_workers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if detected_issue in healing_strategies:</a:t>
            </a:r>
          </a:p>
          <a:p>
            <a:r>
              <a:t>            healing_strategies[detected_issue]()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驗證報告生成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綜合驗證報告</a:t>
            </a:r>
          </a:p>
          <a:p>
            <a:r>
              <a:t>• 執行摘要與關鍵指標</a:t>
            </a:r>
          </a:p>
          <a:p>
            <a:r>
              <a:t>• 詳細驗證結果分析</a:t>
            </a:r>
          </a:p>
          <a:p>
            <a:r>
              <a:t>• 誤差分析與不確定性評估</a:t>
            </a:r>
          </a:p>
          <a:p>
            <a:r>
              <a:t>• 改善建議與行動計劃</a:t>
            </a:r>
          </a:p>
          <a:p/>
          <a:p>
            <a:r>
              <a:t>📊 報告生成實作</a:t>
            </a:r>
          </a:p>
          <a:p>
            <a:r>
              <a:t>class ValidationReportGenerator:</a:t>
            </a:r>
          </a:p>
          <a:p>
            <a:r>
              <a:t>    def generate_comprehensive_report(self, validation_results):</a:t>
            </a:r>
          </a:p>
          <a:p>
            <a:r>
              <a:t>        report = ValidationReport()</a:t>
            </a:r>
          </a:p>
          <a:p>
            <a:r>
              <a:t>        </a:t>
            </a:r>
          </a:p>
          <a:p>
            <a:r>
              <a:t>        # 執行摘要</a:t>
            </a:r>
          </a:p>
          <a:p>
            <a:r>
              <a:t>        report.executive_summary = self._create_executive_summary(validation_results)</a:t>
            </a:r>
          </a:p>
          <a:p>
            <a:r>
              <a:t>        </a:t>
            </a:r>
          </a:p>
          <a:p>
            <a:r>
              <a:t>        # 詳細分析章節</a:t>
            </a:r>
          </a:p>
          <a:p>
            <a:r>
              <a:t>        report.sections = {</a:t>
            </a:r>
          </a:p>
          <a:p>
            <a:r>
              <a:t>            'input_validation': self._analyze_input_validation(validation_results),</a:t>
            </a:r>
          </a:p>
          <a:p>
            <a:r>
              <a:t>            'calculation_accuracy': self._analyze_calculation_accuracy(validation_results),</a:t>
            </a:r>
          </a:p>
          <a:p>
            <a:r>
              <a:t>            'physics_compliance': self._analyze_physics_compliance(validation_results),</a:t>
            </a:r>
          </a:p>
          <a:p>
            <a:r>
              <a:t>            'output_quality': self._analyze_output_quality(validation_results)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# 品質評分</a:t>
            </a:r>
          </a:p>
          <a:p>
            <a:r>
              <a:t>        report.quality_score = self._calculate_overall_quality_score(validation_results)</a:t>
            </a:r>
          </a:p>
          <a:p>
            <a:r>
              <a:t>        </a:t>
            </a:r>
          </a:p>
          <a:p>
            <a:r>
              <a:t>        # 學術合規性</a:t>
            </a:r>
          </a:p>
          <a:p>
            <a:r>
              <a:t>        report.academic_compliance = self._assess_academic_standards(validation_results)</a:t>
            </a:r>
          </a:p>
          <a:p>
            <a:r>
              <a:t>        </a:t>
            </a:r>
          </a:p>
          <a:p>
            <a:r>
              <a:t>        return report</a:t>
            </a:r>
          </a:p>
          <a:p>
            <a:r>
              <a:t>        </a:t>
            </a:r>
          </a:p>
          <a:p>
            <a:r>
              <a:t>    def export_report_formats(self, report):</a:t>
            </a:r>
          </a:p>
          <a:p>
            <a:r>
              <a:t>        # 多格式輸出</a:t>
            </a:r>
          </a:p>
          <a:p>
            <a:r>
              <a:t>        self._export_pdf(report)</a:t>
            </a:r>
          </a:p>
          <a:p>
            <a:r>
              <a:t>        self._export_json(report)</a:t>
            </a:r>
          </a:p>
          <a:p>
            <a:r>
              <a:t>        self._export_html_dashboard(report)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數據驗證最佳實務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🏆 驗證最佳實務</a:t>
            </a:r>
          </a:p>
          <a:p>
            <a:r>
              <a:t>• 分層驗證策略 - 多層次防護</a:t>
            </a:r>
          </a:p>
          <a:p>
            <a:r>
              <a:t>• 自動化優先 - 減少人工錯誤</a:t>
            </a:r>
          </a:p>
          <a:p>
            <a:r>
              <a:t>• 持續監控 - 即時品質保證</a:t>
            </a:r>
          </a:p>
          <a:p>
            <a:r>
              <a:t>• 完整記錄 - 可追溯性保證</a:t>
            </a:r>
          </a:p>
          <a:p/>
          <a:p>
            <a:r>
              <a:t>📚 實務指導原則</a:t>
            </a:r>
          </a:p>
          <a:p>
            <a:r>
              <a:t>1. 🎯 明確驗證目標</a:t>
            </a:r>
          </a:p>
          <a:p>
            <a:r>
              <a:t>   - 定義可測量的品質指標</a:t>
            </a:r>
          </a:p>
          <a:p>
            <a:r>
              <a:t>   - 設定合理的誤差容忍範圍</a:t>
            </a:r>
          </a:p>
          <a:p>
            <a:r>
              <a:t>   - 建立清晰的合格標準</a:t>
            </a:r>
          </a:p>
          <a:p/>
          <a:p>
            <a:r>
              <a:t>2. 🔄 迭代改善流程</a:t>
            </a:r>
          </a:p>
          <a:p>
            <a:r>
              <a:t>   - 定期檢視驗證規則</a:t>
            </a:r>
          </a:p>
          <a:p>
            <a:r>
              <a:t>   - 根據歷史數據調整門檻</a:t>
            </a:r>
          </a:p>
          <a:p>
            <a:r>
              <a:t>   - 持續優化驗證算法</a:t>
            </a:r>
          </a:p>
          <a:p/>
          <a:p>
            <a:r>
              <a:t>3. 📊 數據驅動決策</a:t>
            </a:r>
          </a:p>
          <a:p>
            <a:r>
              <a:t>   - 基於統計分析設定門檻</a:t>
            </a:r>
          </a:p>
          <a:p>
            <a:r>
              <a:t>   - 使用歷史趨勢預測問題</a:t>
            </a:r>
          </a:p>
          <a:p>
            <a:r>
              <a:t>   - 量化驗證成本效益</a:t>
            </a:r>
          </a:p>
          <a:p/>
          <a:p>
            <a:r>
              <a:t>4. 🚨 異常處理機制</a:t>
            </a:r>
          </a:p>
          <a:p>
            <a:r>
              <a:t>   - 清晰的異常分類體系</a:t>
            </a:r>
          </a:p>
          <a:p>
            <a:r>
              <a:t>   - 自動修復與人工介入的平衡</a:t>
            </a:r>
          </a:p>
          <a:p>
            <a:r>
              <a:t>   - 完整的異常處理記錄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驗證工具整合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外部工具整合</a:t>
            </a:r>
          </a:p>
          <a:p>
            <a:r>
              <a:t>• Gpredict - 開源衛星追蹤軟件</a:t>
            </a:r>
          </a:p>
          <a:p>
            <a:r>
              <a:t>• STK - 商業衛星工具包</a:t>
            </a:r>
          </a:p>
          <a:p>
            <a:r>
              <a:t>• GMAT - NASA軌道任務分析工具</a:t>
            </a:r>
          </a:p>
          <a:p>
            <a:r>
              <a:t>• PyEphem - Python天體計算庫</a:t>
            </a:r>
          </a:p>
          <a:p/>
          <a:p>
            <a:r>
              <a:t>🔗 整合實作架構</a:t>
            </a:r>
          </a:p>
          <a:p>
            <a:r>
              <a:t>class ExternalToolsIntegration:</a:t>
            </a:r>
          </a:p>
          <a:p>
            <a:r>
              <a:t>    def validate_with_gpredict(self, tle_data):</a:t>
            </a:r>
          </a:p>
          <a:p>
            <a:r>
              <a:t>        # Gpredict命令行調用</a:t>
            </a:r>
          </a:p>
          <a:p>
            <a:r>
              <a:t>        cmd = f"predict -t {tle_data.epoch} -f tle_file.txt"</a:t>
            </a:r>
          </a:p>
          <a:p>
            <a:r>
              <a:t>        gpredict_result = subprocess.run(cmd, capture_output=True, text=True)</a:t>
            </a:r>
          </a:p>
          <a:p>
            <a:r>
              <a:t>        </a:t>
            </a:r>
          </a:p>
          <a:p>
            <a:r>
              <a:t>        gpredict_position = self._parse_gpredict_output(gpredict_result.stdout)</a:t>
            </a:r>
          </a:p>
          <a:p>
            <a:r>
              <a:t>        our_position = self._calculate_our_position(tle_data)</a:t>
            </a:r>
          </a:p>
          <a:p>
            <a:r>
              <a:t>        </a:t>
            </a:r>
          </a:p>
          <a:p>
            <a:r>
              <a:t>        position_diff = np.linalg.norm(our_position - gpredict_position)</a:t>
            </a:r>
          </a:p>
          <a:p>
            <a:r>
              <a:t>        return position_diff &lt; self.POSITION_TOLERANCE</a:t>
            </a:r>
          </a:p>
          <a:p>
            <a:r>
              <a:t>        </a:t>
            </a:r>
          </a:p>
          <a:p>
            <a:r>
              <a:t>    def cross_validate_multiple_tools(self, tle_data):</a:t>
            </a:r>
          </a:p>
          <a:p>
            <a:r>
              <a:t>        results = {}</a:t>
            </a:r>
          </a:p>
          <a:p>
            <a:r>
              <a:t>        tools = ['gpredict', 'pyephem', 'skyfield']</a:t>
            </a:r>
          </a:p>
          <a:p>
            <a:r>
              <a:t>        </a:t>
            </a:r>
          </a:p>
          <a:p>
            <a:r>
              <a:t>        for tool in tools:</a:t>
            </a:r>
          </a:p>
          <a:p>
            <a:r>
              <a:t>            results[tool] = self._get_tool_result(tool, tle_data)</a:t>
            </a:r>
          </a:p>
          <a:p>
            <a:r>
              <a:t>            </a:t>
            </a:r>
          </a:p>
          <a:p>
            <a:r>
              <a:t>        # 計算工具間一致性</a:t>
            </a:r>
          </a:p>
          <a:p>
            <a:r>
              <a:t>        consistency_score = self._calculate_consensus(results)</a:t>
            </a:r>
          </a:p>
          <a:p>
            <a:r>
              <a:t>        return consistency_score &gt; 0.95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階段七學習總結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完成項目</a:t>
            </a:r>
          </a:p>
          <a:p>
            <a:r>
              <a:t>• 四層驗證體系建立與實作</a:t>
            </a:r>
          </a:p>
          <a:p>
            <a:r>
              <a:t>• 學術級品質標準驗證</a:t>
            </a:r>
          </a:p>
          <a:p>
            <a:r>
              <a:t>• 誤差分析與不確定性量化</a:t>
            </a:r>
          </a:p>
          <a:p>
            <a:r>
              <a:t>• 品質指標系統與監控</a:t>
            </a:r>
          </a:p>
          <a:p>
            <a:r>
              <a:t>• 自動化驗證測試框架</a:t>
            </a:r>
          </a:p>
          <a:p>
            <a:r>
              <a:t>• 持續監控與自動修復</a:t>
            </a:r>
          </a:p>
          <a:p>
            <a:r>
              <a:t>• 綜合驗證報告生成</a:t>
            </a:r>
          </a:p>
          <a:p>
            <a:r>
              <a:t>• 外部工具整合驗證</a:t>
            </a:r>
          </a:p>
          <a:p/>
          <a:p>
            <a:r>
              <a:t>🎯 關鍵成果</a:t>
            </a:r>
          </a:p>
          <a:p>
            <a:r>
              <a:t>• &gt;99.9%計算成功率</a:t>
            </a:r>
          </a:p>
          <a:p>
            <a:r>
              <a:t>• &lt;1km位置精度保證</a:t>
            </a:r>
          </a:p>
          <a:p>
            <a:r>
              <a:t>• 完整的品質追溯體系</a:t>
            </a:r>
          </a:p>
          <a:p>
            <a:r>
              <a:t>• 學術論文準備度達標</a:t>
            </a:r>
          </a:p>
          <a:p/>
          <a:p>
            <a:r>
              <a:t>📚 下一階段預告</a:t>
            </a:r>
          </a:p>
          <a:p>
            <a:r>
              <a:t>階段八：除錯和故障排除</a:t>
            </a:r>
          </a:p>
          <a:p>
            <a:r>
              <a:t>• 系統性故障診斷方法</a:t>
            </a:r>
          </a:p>
          <a:p>
            <a:r>
              <a:t>• 自動修復機制設計</a:t>
            </a:r>
          </a:p>
          <a:p>
            <a:r>
              <a:t>• 常見問題解決方案</a:t>
            </a:r>
          </a:p>
          <a:p>
            <a:r>
              <a:t>• 運維最佳實務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階段七：數據驗證和品質控制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TLE衛星軌道計算教學系列</a:t>
            </a:r>
          </a:p>
          <a:p>
            <a:r>
              <a:t>多層級驗證體系與品質監控</a:t>
            </a:r>
          </a:p>
          <a:p>
            <a:r>
              <a:t>學術級標準驗證與精度保證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數據驗證和品質控制概覽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驗證體系目標</a:t>
            </a:r>
          </a:p>
          <a:p>
            <a:r>
              <a:t>• 確保TLE數據準確性和完整性</a:t>
            </a:r>
          </a:p>
          <a:p>
            <a:r>
              <a:t>• 驗證軌道計算結果的精度</a:t>
            </a:r>
          </a:p>
          <a:p>
            <a:r>
              <a:t>• 建立學術級品質標準</a:t>
            </a:r>
          </a:p>
          <a:p>
            <a:r>
              <a:t>• 實現自動化品質監控</a:t>
            </a:r>
          </a:p>
          <a:p/>
          <a:p>
            <a:r>
              <a:t>📊 多層級驗證架構</a:t>
            </a:r>
          </a:p>
          <a:p>
            <a:r>
              <a:t>1. 輸入驗證層 - TLE格式與合法性檢查</a:t>
            </a:r>
          </a:p>
          <a:p>
            <a:r>
              <a:t>2. 計算驗證層 - SGP4結果精度驗證</a:t>
            </a:r>
          </a:p>
          <a:p>
            <a:r>
              <a:t>3. 邏輯驗證層 - 物理合理性檢查</a:t>
            </a:r>
          </a:p>
          <a:p>
            <a:r>
              <a:t>4. 輸出驗證層 - 最終結果品質控制</a:t>
            </a:r>
          </a:p>
          <a:p/>
          <a:p>
            <a:r>
              <a:t>🏆 學術標準合規</a:t>
            </a:r>
          </a:p>
          <a:p>
            <a:r>
              <a:t>• ITU-R建議標準遵循</a:t>
            </a:r>
          </a:p>
          <a:p>
            <a:r>
              <a:t>• 同行評審品質要求</a:t>
            </a:r>
          </a:p>
          <a:p>
            <a:r>
              <a:t>• 可重現性驗證</a:t>
            </a:r>
          </a:p>
          <a:p>
            <a:r>
              <a:t>• 誤差分析與報告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第一層：輸入數據驗證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TLE格式驗證</a:t>
            </a:r>
          </a:p>
          <a:p>
            <a:r>
              <a:t>• 三行結構完整性檢查</a:t>
            </a:r>
          </a:p>
          <a:p>
            <a:r>
              <a:t>• 模10檢查碼驗證算法</a:t>
            </a:r>
          </a:p>
          <a:p>
            <a:r>
              <a:t>• 軌道要素數值範圍檢查</a:t>
            </a:r>
          </a:p>
          <a:p>
            <a:r>
              <a:t>• 字符格式與長度驗證</a:t>
            </a:r>
          </a:p>
          <a:p/>
          <a:p>
            <a:r>
              <a:t>💻 驗證實作</a:t>
            </a:r>
          </a:p>
          <a:p>
            <a:r>
              <a:t>class InputValidator:</a:t>
            </a:r>
          </a:p>
          <a:p>
            <a:r>
              <a:t>    def validate_tle_format(self, tle_lines):</a:t>
            </a:r>
          </a:p>
          <a:p>
            <a:r>
              <a:t>        # 結構檢查</a:t>
            </a:r>
          </a:p>
          <a:p>
            <a:r>
              <a:t>        if len(tle_lines) != 3:</a:t>
            </a:r>
          </a:p>
          <a:p>
            <a:r>
              <a:t>            raise TLEFormatError("TLE必須包含三行")</a:t>
            </a:r>
          </a:p>
          <a:p>
            <a:r>
              <a:t>            </a:t>
            </a:r>
          </a:p>
          <a:p>
            <a:r>
              <a:t>        # 檢查碼驗證</a:t>
            </a:r>
          </a:p>
          <a:p>
            <a:r>
              <a:t>        for i, line in enumerate(tle_lines[1:], 1):</a:t>
            </a:r>
          </a:p>
          <a:p>
            <a:r>
              <a:t>            if not self._verify_checksum(line):</a:t>
            </a:r>
          </a:p>
          <a:p>
            <a:r>
              <a:t>                raise ChecksumError(f"第{i}行檢查碼錯誤")</a:t>
            </a:r>
          </a:p>
          <a:p>
            <a:r>
              <a:t>                </a:t>
            </a:r>
          </a:p>
          <a:p>
            <a:r>
              <a:t>    def validate_orbital_elements(self, elements):</a:t>
            </a:r>
          </a:p>
          <a:p>
            <a:r>
              <a:t>        # 軌道傾角: 0-180度</a:t>
            </a:r>
          </a:p>
          <a:p>
            <a:r>
              <a:t>        if not 0 &lt;= elements.inclination &lt;= 180:</a:t>
            </a:r>
          </a:p>
          <a:p>
            <a:r>
              <a:t>            raise ValidationError("軌道傾角超出有效範圍")</a:t>
            </a:r>
          </a:p>
          <a:p>
            <a:r>
              <a:t>            </a:t>
            </a:r>
          </a:p>
          <a:p>
            <a:r>
              <a:t>        # 偏心率: 0-1</a:t>
            </a:r>
          </a:p>
          <a:p>
            <a:r>
              <a:t>        if not 0 &lt;= elements.eccentricity &lt; 1:</a:t>
            </a:r>
          </a:p>
          <a:p>
            <a:r>
              <a:t>            raise ValidationError("偏心率超出有效範圍")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第二層：計算結果驗證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🧮 SGP4計算精度驗證</a:t>
            </a:r>
          </a:p>
          <a:p>
            <a:r>
              <a:t>• 與標準SGP4庫對比驗證</a:t>
            </a:r>
          </a:p>
          <a:p>
            <a:r>
              <a:t>• 位置精度誤差分析 (&lt;1km)</a:t>
            </a:r>
          </a:p>
          <a:p>
            <a:r>
              <a:t>• 速度精度誤差分析 (&lt;0.1m/s)</a:t>
            </a:r>
          </a:p>
          <a:p>
            <a:r>
              <a:t>• 時間基準一致性檢查</a:t>
            </a:r>
          </a:p>
          <a:p/>
          <a:p>
            <a:r>
              <a:t>📊 精度對比方法</a:t>
            </a:r>
          </a:p>
          <a:p>
            <a:r>
              <a:t>class CalculationValidator:</a:t>
            </a:r>
          </a:p>
          <a:p>
            <a:r>
              <a:t>    def validate_sgp4_accuracy(self, our_result, reference_result):</a:t>
            </a:r>
          </a:p>
          <a:p>
            <a:r>
              <a:t>        # 位置精度檢查</a:t>
            </a:r>
          </a:p>
          <a:p>
            <a:r>
              <a:t>        pos_error = np.linalg.norm(our_result.position - reference_result.position)</a:t>
            </a:r>
          </a:p>
          <a:p>
            <a:r>
              <a:t>        if pos_error &gt; self.MAX_POSITION_ERROR:</a:t>
            </a:r>
          </a:p>
          <a:p>
            <a:r>
              <a:t>            self.logger.warning(f"位置誤差過大: {pos_error:.2f}km")</a:t>
            </a:r>
          </a:p>
          <a:p>
            <a:r>
              <a:t>            </a:t>
            </a:r>
          </a:p>
          <a:p>
            <a:r>
              <a:t>        # 速度精度檢查  </a:t>
            </a:r>
          </a:p>
          <a:p>
            <a:r>
              <a:t>        vel_error = np.linalg.norm(our_result.velocity - reference_result.velocity)</a:t>
            </a:r>
          </a:p>
          <a:p>
            <a:r>
              <a:t>        if vel_error &gt; self.MAX_VELOCITY_ERROR:</a:t>
            </a:r>
          </a:p>
          <a:p>
            <a:r>
              <a:t>            self.logger.warning(f"速度誤差過大: {vel_error:.4f}km/s")</a:t>
            </a:r>
          </a:p>
          <a:p>
            <a:r>
              <a:t>            </a:t>
            </a:r>
          </a:p>
          <a:p>
            <a:r>
              <a:t>    def cross_validate_with_external_tools(self, tle_data):</a:t>
            </a:r>
          </a:p>
          <a:p>
            <a:r>
              <a:t>        # 與Gpredict、STK等工具交叉驗證</a:t>
            </a:r>
          </a:p>
          <a:p>
            <a:r>
              <a:t>        gpredict_result = self._get_gpredict_result(tle_data)</a:t>
            </a:r>
          </a:p>
          <a:p>
            <a:r>
              <a:t>        our_result = self._calculate_our_result(tle_data)</a:t>
            </a:r>
          </a:p>
          <a:p>
            <a:r>
              <a:t>        </a:t>
            </a:r>
          </a:p>
          <a:p>
            <a:r>
              <a:t>        return self._compare_results(our_result, gpredict_result)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第三層：物理邏輯驗證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物理合理性檢查</a:t>
            </a:r>
          </a:p>
          <a:p>
            <a:r>
              <a:t>• 軌道高度合理性 (150km - 2000km)</a:t>
            </a:r>
          </a:p>
          <a:p>
            <a:r>
              <a:t>• 軌道週期與高度關係驗證</a:t>
            </a:r>
          </a:p>
          <a:p>
            <a:r>
              <a:t>• 地球重力場一致性檢查</a:t>
            </a:r>
          </a:p>
          <a:p>
            <a:r>
              <a:t>• 衛星可見性物理限制</a:t>
            </a:r>
          </a:p>
          <a:p/>
          <a:p>
            <a:r>
              <a:t>🔬 物理驗證實作</a:t>
            </a:r>
          </a:p>
          <a:p>
            <a:r>
              <a:t>class PhysicsValidator:</a:t>
            </a:r>
          </a:p>
          <a:p>
            <a:r>
              <a:t>    def validate_orbital_mechanics(self, satellite_data):</a:t>
            </a:r>
          </a:p>
          <a:p>
            <a:r>
              <a:t>        # 軌道高度檢查</a:t>
            </a:r>
          </a:p>
          <a:p>
            <a:r>
              <a:t>        altitude = satellite_data.altitude</a:t>
            </a:r>
          </a:p>
          <a:p>
            <a:r>
              <a:t>        if not 150 &lt;= altitude &lt;= 2000:</a:t>
            </a:r>
          </a:p>
          <a:p>
            <a:r>
              <a:t>            raise PhysicsError(f"LEO衛星高度異常: {altitude}km")</a:t>
            </a:r>
          </a:p>
          <a:p>
            <a:r>
              <a:t>            </a:t>
            </a:r>
          </a:p>
          <a:p>
            <a:r>
              <a:t>        # 軌道週期驗證 (開普勒第三定律)</a:t>
            </a:r>
          </a:p>
          <a:p>
            <a:r>
              <a:t>        expected_period = self._calculate_kepler_period(altitude)</a:t>
            </a:r>
          </a:p>
          <a:p>
            <a:r>
              <a:t>        actual_period = satellite_data.orbital_period</a:t>
            </a:r>
          </a:p>
          <a:p>
            <a:r>
              <a:t>        </a:t>
            </a:r>
          </a:p>
          <a:p>
            <a:r>
              <a:t>        period_error = abs(actual_period - expected_period) / expected_period</a:t>
            </a:r>
          </a:p>
          <a:p>
            <a:r>
              <a:t>        if period_error &gt; 0.01:  # 1%誤差容忍</a:t>
            </a:r>
          </a:p>
          <a:p>
            <a:r>
              <a:t>            raise PhysicsError("軌道週期不符合開普勒定律")</a:t>
            </a:r>
          </a:p>
          <a:p>
            <a:r>
              <a:t>            </a:t>
            </a:r>
          </a:p>
          <a:p>
            <a:r>
              <a:t>    def validate_visibility_physics(self, elevation, distance):</a:t>
            </a:r>
          </a:p>
          <a:p>
            <a:r>
              <a:t>        # 仰角物理限制</a:t>
            </a:r>
          </a:p>
          <a:p>
            <a:r>
              <a:t>        if elevation &gt; 90 or elevation &lt; -90:</a:t>
            </a:r>
          </a:p>
          <a:p>
            <a:r>
              <a:t>            raise PhysicsError("仰角超出物理範圍")</a:t>
            </a:r>
          </a:p>
          <a:p>
            <a:r>
              <a:t>            </a:t>
            </a:r>
          </a:p>
          <a:p>
            <a:r>
              <a:t>        # 距離合理性（地平線距離檢查）</a:t>
            </a:r>
          </a:p>
          <a:p>
            <a:r>
              <a:t>        max_distance = self._calculate_horizon_distance(elevation)</a:t>
            </a:r>
          </a:p>
          <a:p>
            <a:r>
              <a:t>        if distance &gt; max_distance * 1.1:  # 10%容忍度</a:t>
            </a:r>
          </a:p>
          <a:p>
            <a:r>
              <a:t>            raise PhysicsError("衛星距離超出視線範圍")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第四層：輸出品質控制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最終結果品質保證</a:t>
            </a:r>
          </a:p>
          <a:p>
            <a:r>
              <a:t>• 可見衛星數量合理性檢查</a:t>
            </a:r>
          </a:p>
          <a:p>
            <a:r>
              <a:t>• 仰角門檻一致性驗證</a:t>
            </a:r>
          </a:p>
          <a:p>
            <a:r>
              <a:t>• 時間序列連續性檢查</a:t>
            </a:r>
          </a:p>
          <a:p>
            <a:r>
              <a:t>• 異常值自動檢測與處理</a:t>
            </a:r>
          </a:p>
          <a:p/>
          <a:p>
            <a:r>
              <a:t>🎯 品質控制指標</a:t>
            </a:r>
          </a:p>
          <a:p>
            <a:r>
              <a:t>class OutputQualityController:</a:t>
            </a:r>
          </a:p>
          <a:p>
            <a:r>
              <a:t>    def validate_visibility_results(self, results, observer_location):</a:t>
            </a:r>
          </a:p>
          <a:p>
            <a:r>
              <a:t>        # 可見衛星數量檢查</a:t>
            </a:r>
          </a:p>
          <a:p>
            <a:r>
              <a:t>        visible_count = len(results.visible_satellites)</a:t>
            </a:r>
          </a:p>
          <a:p>
            <a:r>
              <a:t>        expected_range = self._estimate_visible_satellites(observer_location)</a:t>
            </a:r>
          </a:p>
          <a:p>
            <a:r>
              <a:t>        </a:t>
            </a:r>
          </a:p>
          <a:p>
            <a:r>
              <a:t>        if not expected_range[0] &lt;= visible_count &lt;= expected_range[1]:</a:t>
            </a:r>
          </a:p>
          <a:p>
            <a:r>
              <a:t>            self.logger.warning(f"可見衛星數量異常: {visible_count}")</a:t>
            </a:r>
          </a:p>
          <a:p>
            <a:r>
              <a:t>            </a:t>
            </a:r>
          </a:p>
          <a:p>
            <a:r>
              <a:t>        # 仰角分布檢查</a:t>
            </a:r>
          </a:p>
          <a:p>
            <a:r>
              <a:t>        elevations = [sat.elevation for sat in results.visible_satellites]</a:t>
            </a:r>
          </a:p>
          <a:p>
            <a:r>
              <a:t>        if any(elev &lt; self.MIN_ELEVATION for elev in elevations):</a:t>
            </a:r>
          </a:p>
          <a:p>
            <a:r>
              <a:t>            raise QualityError("存在低於門檻的可見衛星")</a:t>
            </a:r>
          </a:p>
          <a:p>
            <a:r>
              <a:t>            </a:t>
            </a:r>
          </a:p>
          <a:p>
            <a:r>
              <a:t>    def detect_anomalies(self, time_series_data):</a:t>
            </a:r>
          </a:p>
          <a:p>
            <a:r>
              <a:t>        # 異常值檢測</a:t>
            </a:r>
          </a:p>
          <a:p>
            <a:r>
              <a:t>        for i, data_point in enumerate(time_series_data):</a:t>
            </a:r>
          </a:p>
          <a:p>
            <a:r>
              <a:t>            if self._is_statistical_outlier(data_point, time_series_data):</a:t>
            </a:r>
          </a:p>
          <a:p>
            <a:r>
              <a:t>                self.logger.warning(f"時間點{i}檢測到異常值")</a:t>
            </a:r>
          </a:p>
          <a:p>
            <a:r>
              <a:t>                time_series_data[i] = self._interpolate_value(i, time_series_data)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學術級標準驗證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學術品質要求</a:t>
            </a:r>
          </a:p>
          <a:p>
            <a:r>
              <a:t>• Grade A 數據標準（真實數據源）</a:t>
            </a:r>
          </a:p>
          <a:p>
            <a:r>
              <a:t>• 可重現性驗證（完全一致結果）</a:t>
            </a:r>
          </a:p>
          <a:p>
            <a:r>
              <a:t>• 誤差分析與不確定性量化</a:t>
            </a:r>
          </a:p>
          <a:p>
            <a:r>
              <a:t>• 同行評審準備度檢查</a:t>
            </a:r>
          </a:p>
          <a:p/>
          <a:p>
            <a:r>
              <a:t>🏆 學術標準實作</a:t>
            </a:r>
          </a:p>
          <a:p>
            <a:r>
              <a:t>class AcademicStandardValidator:</a:t>
            </a:r>
          </a:p>
          <a:p>
            <a:r>
              <a:t>    def validate_data_sources(self, data_sources):</a:t>
            </a:r>
          </a:p>
          <a:p>
            <a:r>
              <a:t>        for source in data_sources:</a:t>
            </a:r>
          </a:p>
          <a:p>
            <a:r>
              <a:t>            if source.type == "simulated":</a:t>
            </a:r>
          </a:p>
          <a:p>
            <a:r>
              <a:t>                raise AcademicStandardError("禁止使用模擬數據")</a:t>
            </a:r>
          </a:p>
          <a:p>
            <a:r>
              <a:t>            if not source.has_official_certification:</a:t>
            </a:r>
          </a:p>
          <a:p>
            <a:r>
              <a:t>                self.logger.warning(f"數據源{source.name}缺乏官方認證")</a:t>
            </a:r>
          </a:p>
          <a:p>
            <a:r>
              <a:t>                </a:t>
            </a:r>
          </a:p>
          <a:p>
            <a:r>
              <a:t>    def ensure_reproducibility(self, calculation_params):</a:t>
            </a:r>
          </a:p>
          <a:p>
            <a:r>
              <a:t>        # 記錄所有計算參數</a:t>
            </a:r>
          </a:p>
          <a:p>
            <a:r>
              <a:t>        params_hash = self._calculate_params_hash(calculation_params)</a:t>
            </a:r>
          </a:p>
          <a:p>
            <a:r>
              <a:t>        stored_hash = self._get_stored_hash(calculation_params.session_id)</a:t>
            </a:r>
          </a:p>
          <a:p>
            <a:r>
              <a:t>        </a:t>
            </a:r>
          </a:p>
          <a:p>
            <a:r>
              <a:t>        if params_hash != stored_hash:</a:t>
            </a:r>
          </a:p>
          <a:p>
            <a:r>
              <a:t>            raise ReproducibilityError("計算參數不一致，結果不可重現")</a:t>
            </a:r>
          </a:p>
          <a:p>
            <a:r>
              <a:t>            </a:t>
            </a:r>
          </a:p>
          <a:p>
            <a:r>
              <a:t>    def generate_uncertainty_analysis(self, results):</a:t>
            </a:r>
          </a:p>
          <a:p>
            <a:r>
              <a:t>        return {</a:t>
            </a:r>
          </a:p>
          <a:p>
            <a:r>
              <a:t>            'position_uncertainty': self._calculate_position_std(results),</a:t>
            </a:r>
          </a:p>
          <a:p>
            <a:r>
              <a:t>            'velocity_uncertainty': self._calculate_velocity_std(results),</a:t>
            </a:r>
          </a:p>
          <a:p>
            <a:r>
              <a:t>            'time_uncertainty': self._calculate_time_std(results)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誤差分析與不確定性量化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系統性誤差分析</a:t>
            </a:r>
          </a:p>
          <a:p>
            <a:r>
              <a:t>• TLE數據本身精度限制</a:t>
            </a:r>
          </a:p>
          <a:p>
            <a:r>
              <a:t>• SGP4模型理論誤差</a:t>
            </a:r>
          </a:p>
          <a:p>
            <a:r>
              <a:t>• 數值計算捨入誤差</a:t>
            </a:r>
          </a:p>
          <a:p>
            <a:r>
              <a:t>• 時間基準轉換誤差</a:t>
            </a:r>
          </a:p>
          <a:p/>
          <a:p>
            <a:r>
              <a:t>🔬 誤差量化方法</a:t>
            </a:r>
          </a:p>
          <a:p>
            <a:r>
              <a:t>class ErrorAnalyzer:</a:t>
            </a:r>
          </a:p>
          <a:p>
            <a:r>
              <a:t>    def analyze_propagation_errors(self, tle_age_days):</a:t>
            </a:r>
          </a:p>
          <a:p>
            <a:r>
              <a:t>        # TLE數據老化誤差模型</a:t>
            </a:r>
          </a:p>
          <a:p>
            <a:r>
              <a:t>        base_error = 1.0  # km基礎誤差</a:t>
            </a:r>
          </a:p>
          <a:p>
            <a:r>
              <a:t>        age_factor = 0.5 * tle_age_days  # 每日0.5km增長</a:t>
            </a:r>
          </a:p>
          <a:p>
            <a:r>
              <a:t>        </a:t>
            </a:r>
          </a:p>
          <a:p>
            <a:r>
              <a:t>        position_error = base_error + age_factor</a:t>
            </a:r>
          </a:p>
          <a:p>
            <a:r>
              <a:t>        if position_error &gt; self.MAX_ACCEPTABLE_ERROR:</a:t>
            </a:r>
          </a:p>
          <a:p>
            <a:r>
              <a:t>            self.logger.warning(f"TLE數據過舊，預估誤差: {position_error:.1f}km")</a:t>
            </a:r>
          </a:p>
          <a:p>
            <a:r>
              <a:t>            </a:t>
            </a:r>
          </a:p>
          <a:p>
            <a:r>
              <a:t>        return position_error</a:t>
            </a:r>
          </a:p>
          <a:p>
            <a:r>
              <a:t>        </a:t>
            </a:r>
          </a:p>
          <a:p>
            <a:r>
              <a:t>    def monte_carlo_uncertainty(self, tle_data, n_samples=1000):</a:t>
            </a:r>
          </a:p>
          <a:p>
            <a:r>
              <a:t>        # 蒙地卡羅不確定性分析</a:t>
            </a:r>
          </a:p>
          <a:p>
            <a:r>
              <a:t>        results = []</a:t>
            </a:r>
          </a:p>
          <a:p>
            <a:r>
              <a:t>        for _ in range(n_samples):</a:t>
            </a:r>
          </a:p>
          <a:p>
            <a:r>
              <a:t>            perturbed_tle = self._add_gaussian_noise(tle_data)</a:t>
            </a:r>
          </a:p>
          <a:p>
            <a:r>
              <a:t>            result = self._calculate_orbit(perturbed_tle)</a:t>
            </a:r>
          </a:p>
          <a:p>
            <a:r>
              <a:t>            results.append(result)</a:t>
            </a:r>
          </a:p>
          <a:p>
            <a:r>
              <a:t>            </a:t>
            </a:r>
          </a:p>
          <a:p>
            <a:r>
              <a:t>        return {</a:t>
            </a:r>
          </a:p>
          <a:p>
            <a:r>
              <a:t>            'mean_position': np.mean([r.position for r in results], axis=0),</a:t>
            </a:r>
          </a:p>
          <a:p>
            <a:r>
              <a:t>            'std_position': np.std([r.position for r in results], axis=0),</a:t>
            </a:r>
          </a:p>
          <a:p>
            <a:r>
              <a:t>            'confidence_interval': self._calculate_ci(results)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