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TxE6qq1Tk41fLoG7brN/tTu+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8d39ab4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88d39ab43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88d39ab434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8d39ab4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88d39ab43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88d39ab434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8d39ab4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88d39ab43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88d39ab434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0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8d39ab4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88d39ab43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88d39ab434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90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4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4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4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14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9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9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" name="Google Shape;42;p195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9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9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9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9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1" name="Google Shape;51;p197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9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98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9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7" name="Google Shape;57;p19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37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37"/>
          <p:cNvCxnSpPr/>
          <p:nvPr/>
        </p:nvCxnSpPr>
        <p:spPr>
          <a:xfrm rot="10800000">
            <a:off x="399835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37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137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3;p137"/>
          <p:cNvGrpSpPr/>
          <p:nvPr/>
        </p:nvGrpSpPr>
        <p:grpSpPr>
          <a:xfrm>
            <a:off x="4357687" y="4860579"/>
            <a:ext cx="45720" cy="66069"/>
            <a:chOff x="3345327" y="4804191"/>
            <a:chExt cx="74100" cy="118978"/>
          </a:xfrm>
        </p:grpSpPr>
        <p:cxnSp>
          <p:nvCxnSpPr>
            <p:cNvPr id="14" name="Google Shape;14;p13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37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16;p137"/>
          <p:cNvGrpSpPr/>
          <p:nvPr/>
        </p:nvGrpSpPr>
        <p:grpSpPr>
          <a:xfrm rot="10800000">
            <a:off x="4719510" y="4858423"/>
            <a:ext cx="45720" cy="66069"/>
            <a:chOff x="3345327" y="4804191"/>
            <a:chExt cx="74100" cy="118978"/>
          </a:xfrm>
        </p:grpSpPr>
        <p:cxnSp>
          <p:nvCxnSpPr>
            <p:cNvPr id="17" name="Google Shape;17;p13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37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"/>
          <p:cNvSpPr txBox="1">
            <a:spLocks noGrp="1"/>
          </p:cNvSpPr>
          <p:nvPr>
            <p:ph type="sldNum" idx="4294967295"/>
          </p:nvPr>
        </p:nvSpPr>
        <p:spPr>
          <a:xfrm>
            <a:off x="7010400" y="4504849"/>
            <a:ext cx="21336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1"/>
          <p:cNvCxnSpPr/>
          <p:nvPr/>
        </p:nvCxnSpPr>
        <p:spPr>
          <a:xfrm>
            <a:off x="560388" y="-5900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63" name="Google Shape;563;p1"/>
          <p:cNvCxnSpPr/>
          <p:nvPr/>
        </p:nvCxnSpPr>
        <p:spPr>
          <a:xfrm>
            <a:off x="560388" y="-5900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64" name="Google Shape;564;p1"/>
          <p:cNvSpPr/>
          <p:nvPr/>
        </p:nvSpPr>
        <p:spPr>
          <a:xfrm>
            <a:off x="3683489" y="0"/>
            <a:ext cx="54606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82880" y="0"/>
                </a:lnTo>
                <a:lnTo>
                  <a:pt x="103675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03675" y="120000"/>
                </a:lnTo>
                <a:lnTo>
                  <a:pt x="8288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3688692" y="0"/>
            <a:ext cx="54606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4290595" y="0"/>
            <a:ext cx="4863900" cy="514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569" y="0"/>
                </a:moveTo>
                <a:lnTo>
                  <a:pt x="75779" y="0"/>
                </a:lnTo>
                <a:lnTo>
                  <a:pt x="103675" y="0"/>
                </a:lnTo>
                <a:lnTo>
                  <a:pt x="104195" y="0"/>
                </a:lnTo>
                <a:lnTo>
                  <a:pt x="116872" y="0"/>
                </a:lnTo>
                <a:lnTo>
                  <a:pt x="119999" y="0"/>
                </a:lnTo>
                <a:lnTo>
                  <a:pt x="119999" y="120000"/>
                </a:lnTo>
                <a:lnTo>
                  <a:pt x="116872" y="120000"/>
                </a:lnTo>
                <a:lnTo>
                  <a:pt x="104195" y="120000"/>
                </a:lnTo>
                <a:lnTo>
                  <a:pt x="103675" y="120000"/>
                </a:lnTo>
                <a:lnTo>
                  <a:pt x="75779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sym typeface="Calibri"/>
            </a:endParaRPr>
          </a:p>
        </p:txBody>
      </p:sp>
      <p:sp>
        <p:nvSpPr>
          <p:cNvPr id="567" name="Google Shape;567;p1"/>
          <p:cNvSpPr txBox="1"/>
          <p:nvPr/>
        </p:nvSpPr>
        <p:spPr>
          <a:xfrm>
            <a:off x="413227" y="1078656"/>
            <a:ext cx="4061700" cy="1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LÓGICA PARA ARMAR UN CARRITO DE COMPRAS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1"/>
          <p:cNvCxnSpPr/>
          <p:nvPr/>
        </p:nvCxnSpPr>
        <p:spPr>
          <a:xfrm flipH="1" flipV="1">
            <a:off x="711525" y="3716450"/>
            <a:ext cx="3335181" cy="18971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8d39ab434_0_68"/>
          <p:cNvSpPr txBox="1">
            <a:spLocks noGrp="1"/>
          </p:cNvSpPr>
          <p:nvPr>
            <p:ph type="title"/>
          </p:nvPr>
        </p:nvSpPr>
        <p:spPr>
          <a:xfrm>
            <a:off x="447793" y="52899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dirty="0" smtClean="0"/>
              <a:t>AGREGAR PRODUCTOS AL CARRITO</a:t>
            </a:r>
            <a:endParaRPr sz="1800" dirty="0"/>
          </a:p>
        </p:txBody>
      </p:sp>
      <p:sp>
        <p:nvSpPr>
          <p:cNvPr id="575" name="Google Shape;575;g88d39ab434_0_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76" name="Google Shape;576;g88d39ab434_0_68"/>
          <p:cNvSpPr txBox="1"/>
          <p:nvPr/>
        </p:nvSpPr>
        <p:spPr>
          <a:xfrm>
            <a:off x="286487" y="497724"/>
            <a:ext cx="8594866" cy="40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SzPts val="2800"/>
            </a:pPr>
            <a:r>
              <a:rPr lang="es-ES" sz="1200" dirty="0">
                <a:solidFill>
                  <a:schemeClr val="dk1"/>
                </a:solidFill>
              </a:rPr>
              <a:t>En la vista del producto, debemos tener </a:t>
            </a:r>
            <a:r>
              <a:rPr lang="es-ES" sz="1200" dirty="0" smtClean="0">
                <a:solidFill>
                  <a:schemeClr val="dk1"/>
                </a:solidFill>
              </a:rPr>
              <a:t>un formulario </a:t>
            </a:r>
            <a:r>
              <a:rPr lang="es-ES" sz="1200" dirty="0">
                <a:solidFill>
                  <a:schemeClr val="dk1"/>
                </a:solidFill>
              </a:rPr>
              <a:t>que almenos indiquemos la </a:t>
            </a:r>
            <a:r>
              <a:rPr lang="es-ES" sz="1200" dirty="0" smtClean="0">
                <a:solidFill>
                  <a:schemeClr val="dk1"/>
                </a:solidFill>
              </a:rPr>
              <a:t>cantidad </a:t>
            </a:r>
            <a:r>
              <a:rPr lang="es-ES" sz="1200" dirty="0">
                <a:solidFill>
                  <a:schemeClr val="dk1"/>
                </a:solidFill>
              </a:rPr>
              <a:t>que queremos comprar del mismo</a:t>
            </a:r>
            <a:r>
              <a:rPr lang="es-ES" sz="1200" dirty="0" smtClean="0">
                <a:solidFill>
                  <a:schemeClr val="dk1"/>
                </a:solidFill>
              </a:rPr>
              <a:t>.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1" algn="just">
              <a:buSzPts val="2800"/>
            </a:pPr>
            <a:r>
              <a:rPr lang="es-ES" dirty="0" smtClean="0">
                <a:solidFill>
                  <a:srgbClr val="FF0000"/>
                </a:solidFill>
              </a:rPr>
              <a:t>Vamos </a:t>
            </a:r>
            <a:r>
              <a:rPr lang="es-ES" dirty="0">
                <a:solidFill>
                  <a:srgbClr val="FF0000"/>
                </a:solidFill>
              </a:rPr>
              <a:t>a </a:t>
            </a:r>
            <a:r>
              <a:rPr lang="es-ES" dirty="0" smtClean="0">
                <a:solidFill>
                  <a:srgbClr val="FF0000"/>
                </a:solidFill>
              </a:rPr>
              <a:t>nuestro archivo de rutas:</a:t>
            </a:r>
          </a:p>
          <a:p>
            <a:pPr lvl="5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Middleware </a:t>
            </a:r>
            <a:r>
              <a:rPr lang="es-ES" sz="1200" dirty="0">
                <a:solidFill>
                  <a:schemeClr val="dk1"/>
                </a:solidFill>
              </a:rPr>
              <a:t>chequee si el usuario está o </a:t>
            </a:r>
            <a:r>
              <a:rPr lang="es-ES" sz="1200" dirty="0" smtClean="0">
                <a:solidFill>
                  <a:schemeClr val="dk1"/>
                </a:solidFill>
              </a:rPr>
              <a:t>no logueado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Middleware </a:t>
            </a:r>
            <a:r>
              <a:rPr lang="es-ES" sz="1200" dirty="0">
                <a:solidFill>
                  <a:schemeClr val="dk1"/>
                </a:solidFill>
              </a:rPr>
              <a:t>que chequee que la cantidad de productos a agregar ( no sea cero </a:t>
            </a:r>
            <a:r>
              <a:rPr lang="es-ES" sz="1200" dirty="0" smtClean="0">
                <a:solidFill>
                  <a:schemeClr val="dk1"/>
                </a:solidFill>
              </a:rPr>
              <a:t>)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dirty="0" smtClean="0">
                <a:solidFill>
                  <a:srgbClr val="FF0000"/>
                </a:solidFill>
              </a:rPr>
              <a:t>Llamar </a:t>
            </a:r>
            <a:r>
              <a:rPr lang="es-ES" dirty="0">
                <a:solidFill>
                  <a:srgbClr val="FF0000"/>
                </a:solidFill>
              </a:rPr>
              <a:t>al controlador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Buscar </a:t>
            </a:r>
            <a:r>
              <a:rPr lang="es-ES" sz="1200" dirty="0">
                <a:solidFill>
                  <a:schemeClr val="dk1"/>
                </a:solidFill>
              </a:rPr>
              <a:t>el producto </a:t>
            </a:r>
            <a:r>
              <a:rPr lang="es-ES" sz="1200" dirty="0" smtClean="0">
                <a:solidFill>
                  <a:schemeClr val="dk1"/>
                </a:solidFill>
              </a:rPr>
              <a:t>por el (id) - Determinar </a:t>
            </a:r>
            <a:r>
              <a:rPr lang="es-ES" sz="1200" dirty="0">
                <a:solidFill>
                  <a:schemeClr val="dk1"/>
                </a:solidFill>
              </a:rPr>
              <a:t>si hay errores o no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Antes </a:t>
            </a:r>
            <a:r>
              <a:rPr lang="es-ES" sz="1200" dirty="0">
                <a:solidFill>
                  <a:schemeClr val="dk1"/>
                </a:solidFill>
              </a:rPr>
              <a:t>de armar el producto - Se debe efectuar el calculo del precio de ser necesario, esto </a:t>
            </a:r>
            <a:r>
              <a:rPr lang="es-ES" sz="1200" dirty="0" smtClean="0">
                <a:solidFill>
                  <a:schemeClr val="dk1"/>
                </a:solidFill>
              </a:rPr>
              <a:t>es por </a:t>
            </a:r>
            <a:r>
              <a:rPr lang="es-ES" sz="1200" dirty="0">
                <a:solidFill>
                  <a:schemeClr val="dk1"/>
                </a:solidFill>
              </a:rPr>
              <a:t>si manejan descuentos 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Armar </a:t>
            </a:r>
            <a:r>
              <a:rPr lang="es-ES" sz="1200" dirty="0">
                <a:solidFill>
                  <a:schemeClr val="dk1"/>
                </a:solidFill>
              </a:rPr>
              <a:t>el </a:t>
            </a:r>
            <a:r>
              <a:rPr lang="es-ES" sz="1200" dirty="0" smtClean="0">
                <a:solidFill>
                  <a:schemeClr val="dk1"/>
                </a:solidFill>
              </a:rPr>
              <a:t>producto que el cliente acaba de seleccionar 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Guardar el producto al </a:t>
            </a:r>
            <a:r>
              <a:rPr lang="es-ES" sz="1200" dirty="0">
                <a:solidFill>
                  <a:schemeClr val="dk1"/>
                </a:solidFill>
              </a:rPr>
              <a:t>carrito. (Todo los detalles del </a:t>
            </a:r>
            <a:r>
              <a:rPr lang="es-ES" sz="1200" dirty="0" smtClean="0">
                <a:solidFill>
                  <a:schemeClr val="dk1"/>
                </a:solidFill>
              </a:rPr>
              <a:t>mismo – Es como guardar una  foto </a:t>
            </a:r>
            <a:r>
              <a:rPr lang="es-ES" sz="1200" dirty="0">
                <a:solidFill>
                  <a:schemeClr val="dk1"/>
                </a:solidFill>
              </a:rPr>
              <a:t>del </a:t>
            </a:r>
            <a:r>
              <a:rPr lang="es-ES" sz="1200" dirty="0" smtClean="0">
                <a:solidFill>
                  <a:schemeClr val="dk1"/>
                </a:solidFill>
              </a:rPr>
              <a:t>producto)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Debemos </a:t>
            </a:r>
            <a:r>
              <a:rPr lang="es-ES" sz="1200" dirty="0">
                <a:solidFill>
                  <a:schemeClr val="dk1"/>
                </a:solidFill>
              </a:rPr>
              <a:t>guardar el estado 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Estado </a:t>
            </a:r>
            <a:r>
              <a:rPr lang="es-ES" sz="1200" dirty="0">
                <a:solidFill>
                  <a:schemeClr val="dk1"/>
                </a:solidFill>
              </a:rPr>
              <a:t>= 1 Pendiente por la compra 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Estado </a:t>
            </a:r>
            <a:r>
              <a:rPr lang="es-ES" sz="1200" dirty="0">
                <a:solidFill>
                  <a:schemeClr val="dk1"/>
                </a:solidFill>
              </a:rPr>
              <a:t>= 0 Comprado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cantidad </a:t>
            </a:r>
            <a:r>
              <a:rPr lang="es-ES" sz="1200" dirty="0">
                <a:solidFill>
                  <a:schemeClr val="dk1"/>
                </a:solidFill>
              </a:rPr>
              <a:t>- subtotal - </a:t>
            </a:r>
            <a:r>
              <a:rPr lang="es-ES" sz="1200" dirty="0" err="1">
                <a:solidFill>
                  <a:schemeClr val="dk1"/>
                </a:solidFill>
              </a:rPr>
              <a:t>usuarioId</a:t>
            </a:r>
            <a:r>
              <a:rPr lang="es-ES" sz="1200" dirty="0">
                <a:solidFill>
                  <a:schemeClr val="dk1"/>
                </a:solidFill>
              </a:rPr>
              <a:t> - precio - </a:t>
            </a:r>
            <a:r>
              <a:rPr lang="es-ES" sz="1200" dirty="0" err="1">
                <a:solidFill>
                  <a:schemeClr val="dk1"/>
                </a:solidFill>
              </a:rPr>
              <a:t>productoId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err="1" smtClean="0">
                <a:solidFill>
                  <a:schemeClr val="dk1"/>
                </a:solidFill>
              </a:rPr>
              <a:t>carritoId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>
                <a:solidFill>
                  <a:schemeClr val="dk1"/>
                </a:solidFill>
              </a:rPr>
              <a:t>= </a:t>
            </a:r>
            <a:r>
              <a:rPr lang="es-ES" sz="1200" dirty="0" err="1">
                <a:solidFill>
                  <a:schemeClr val="dk1"/>
                </a:solidFill>
              </a:rPr>
              <a:t>null</a:t>
            </a:r>
            <a:r>
              <a:rPr lang="es-ES" sz="1200" dirty="0">
                <a:solidFill>
                  <a:schemeClr val="dk1"/>
                </a:solidFill>
              </a:rPr>
              <a:t> </a:t>
            </a:r>
            <a:r>
              <a:rPr lang="es-ES" sz="1200" dirty="0" smtClean="0">
                <a:solidFill>
                  <a:schemeClr val="dk1"/>
                </a:solidFill>
              </a:rPr>
              <a:t>(Cuando el usuario compre el producto, es allí cuando se </a:t>
            </a:r>
            <a:r>
              <a:rPr lang="es-ES" sz="1200" dirty="0">
                <a:solidFill>
                  <a:schemeClr val="dk1"/>
                </a:solidFill>
              </a:rPr>
              <a:t>debe guardar el id del </a:t>
            </a:r>
            <a:r>
              <a:rPr lang="es-ES" sz="1200" dirty="0" smtClean="0">
                <a:solidFill>
                  <a:schemeClr val="dk1"/>
                </a:solidFill>
              </a:rPr>
              <a:t>carrito generado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Finalmente enviamos al </a:t>
            </a:r>
            <a:r>
              <a:rPr lang="es-ES" sz="1200" dirty="0">
                <a:solidFill>
                  <a:schemeClr val="dk1"/>
                </a:solidFill>
              </a:rPr>
              <a:t>usuario a donde </a:t>
            </a:r>
            <a:r>
              <a:rPr lang="es-ES" sz="1200" dirty="0" smtClean="0">
                <a:solidFill>
                  <a:schemeClr val="dk1"/>
                </a:solidFill>
              </a:rPr>
              <a:t>deseemos </a:t>
            </a:r>
            <a:r>
              <a:rPr lang="es-ES" sz="1200" dirty="0">
                <a:solidFill>
                  <a:schemeClr val="dk1"/>
                </a:solidFill>
              </a:rPr>
              <a:t>(Yo lo </a:t>
            </a:r>
            <a:r>
              <a:rPr lang="es-ES" sz="1200" dirty="0" smtClean="0">
                <a:solidFill>
                  <a:schemeClr val="dk1"/>
                </a:solidFill>
              </a:rPr>
              <a:t>envío </a:t>
            </a:r>
            <a:r>
              <a:rPr lang="es-ES" sz="1200" dirty="0">
                <a:solidFill>
                  <a:schemeClr val="dk1"/>
                </a:solidFill>
              </a:rPr>
              <a:t>a que </a:t>
            </a:r>
            <a:r>
              <a:rPr lang="es-ES" sz="1200" dirty="0" smtClean="0">
                <a:solidFill>
                  <a:schemeClr val="dk1"/>
                </a:solidFill>
              </a:rPr>
              <a:t>continúe </a:t>
            </a:r>
            <a:r>
              <a:rPr lang="es-ES" sz="1200" dirty="0">
                <a:solidFill>
                  <a:schemeClr val="dk1"/>
                </a:solidFill>
              </a:rPr>
              <a:t>viendo los Productos)</a:t>
            </a:r>
            <a:endParaRPr sz="12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8d39ab434_0_6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dirty="0" smtClean="0"/>
              <a:t>VER EL CARRITO</a:t>
            </a:r>
            <a:endParaRPr sz="1800" dirty="0"/>
          </a:p>
        </p:txBody>
      </p:sp>
      <p:sp>
        <p:nvSpPr>
          <p:cNvPr id="575" name="Google Shape;575;g88d39ab434_0_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76" name="Google Shape;576;g88d39ab434_0_68"/>
          <p:cNvSpPr txBox="1"/>
          <p:nvPr/>
        </p:nvSpPr>
        <p:spPr>
          <a:xfrm>
            <a:off x="286487" y="702012"/>
            <a:ext cx="8290800" cy="40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2800"/>
            </a:pPr>
            <a:r>
              <a:rPr lang="es-ES" dirty="0">
                <a:solidFill>
                  <a:schemeClr val="dk1"/>
                </a:solidFill>
              </a:rPr>
              <a:t>Llamado al carrito </a:t>
            </a:r>
            <a:r>
              <a:rPr lang="es-ES" dirty="0" smtClean="0">
                <a:solidFill>
                  <a:schemeClr val="dk1"/>
                </a:solidFill>
              </a:rPr>
              <a:t>de compras desde la </a:t>
            </a:r>
            <a:r>
              <a:rPr lang="es-ES" b="1" dirty="0" smtClean="0">
                <a:solidFill>
                  <a:schemeClr val="dk1"/>
                </a:solidFill>
              </a:rPr>
              <a:t>Ruta</a:t>
            </a:r>
            <a:endParaRPr lang="es-ES" b="1" dirty="0">
              <a:solidFill>
                <a:schemeClr val="dk1"/>
              </a:solidFill>
            </a:endParaRPr>
          </a:p>
          <a:p>
            <a:pPr lvl="0" algn="just">
              <a:lnSpc>
                <a:spcPct val="150000"/>
              </a:lnSpc>
              <a:buSzPts val="2800"/>
            </a:pPr>
            <a:r>
              <a:rPr lang="es-ES" b="1" dirty="0" smtClean="0">
                <a:solidFill>
                  <a:schemeClr val="dk1"/>
                </a:solidFill>
              </a:rPr>
              <a:t>Controlador</a:t>
            </a:r>
            <a:r>
              <a:rPr lang="es-ES" dirty="0" smtClean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dk1"/>
                </a:solidFill>
              </a:rPr>
              <a:t>- Buscar todos los productos en la tabla (</a:t>
            </a:r>
            <a:r>
              <a:rPr lang="es-ES" dirty="0" err="1">
                <a:solidFill>
                  <a:schemeClr val="dk1"/>
                </a:solidFill>
              </a:rPr>
              <a:t>items</a:t>
            </a:r>
            <a:r>
              <a:rPr lang="es-ES" dirty="0">
                <a:solidFill>
                  <a:schemeClr val="dk1"/>
                </a:solidFill>
              </a:rPr>
              <a:t>) que </a:t>
            </a:r>
            <a:r>
              <a:rPr lang="es-ES" dirty="0" err="1" smtClean="0">
                <a:solidFill>
                  <a:schemeClr val="dk1"/>
                </a:solidFill>
              </a:rPr>
              <a:t>poseea</a:t>
            </a:r>
            <a:r>
              <a:rPr lang="es-ES" dirty="0" smtClean="0">
                <a:solidFill>
                  <a:schemeClr val="dk1"/>
                </a:solidFill>
              </a:rPr>
              <a:t> el </a:t>
            </a:r>
            <a:r>
              <a:rPr lang="es-ES" dirty="0">
                <a:solidFill>
                  <a:schemeClr val="dk1"/>
                </a:solidFill>
              </a:rPr>
              <a:t>usuario que está logueado y que aun no </a:t>
            </a:r>
            <a:r>
              <a:rPr lang="es-ES" dirty="0" smtClean="0">
                <a:solidFill>
                  <a:schemeClr val="dk1"/>
                </a:solidFill>
              </a:rPr>
              <a:t>estén con el </a:t>
            </a:r>
            <a:r>
              <a:rPr lang="es-ES" dirty="0">
                <a:solidFill>
                  <a:schemeClr val="dk1"/>
                </a:solidFill>
              </a:rPr>
              <a:t>estado de </a:t>
            </a:r>
            <a:r>
              <a:rPr lang="es-ES" dirty="0" smtClean="0">
                <a:solidFill>
                  <a:schemeClr val="dk1"/>
                </a:solidFill>
              </a:rPr>
              <a:t>comprado  </a:t>
            </a:r>
            <a:r>
              <a:rPr lang="es-ES" dirty="0">
                <a:solidFill>
                  <a:schemeClr val="dk1"/>
                </a:solidFill>
              </a:rPr>
              <a:t>(</a:t>
            </a:r>
            <a:r>
              <a:rPr lang="es-ES" b="1" dirty="0">
                <a:solidFill>
                  <a:schemeClr val="dk1"/>
                </a:solidFill>
              </a:rPr>
              <a:t>Es decir </a:t>
            </a:r>
            <a:r>
              <a:rPr lang="es-ES" b="1" dirty="0" smtClean="0">
                <a:solidFill>
                  <a:schemeClr val="dk1"/>
                </a:solidFill>
              </a:rPr>
              <a:t>debemos filtrar todos aquellos  </a:t>
            </a:r>
            <a:r>
              <a:rPr lang="es-ES" b="1" dirty="0">
                <a:solidFill>
                  <a:schemeClr val="dk1"/>
                </a:solidFill>
              </a:rPr>
              <a:t>el Estado sea = 1</a:t>
            </a:r>
            <a:r>
              <a:rPr lang="es-ES" dirty="0">
                <a:solidFill>
                  <a:schemeClr val="dk1"/>
                </a:solidFill>
              </a:rPr>
              <a:t>)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dirty="0" smtClean="0">
                <a:solidFill>
                  <a:schemeClr val="dk1"/>
                </a:solidFill>
              </a:rPr>
              <a:t>Luego </a:t>
            </a:r>
            <a:r>
              <a:rPr lang="es-ES" dirty="0">
                <a:solidFill>
                  <a:schemeClr val="dk1"/>
                </a:solidFill>
              </a:rPr>
              <a:t>debemos: Calcular el total de la compra del usuario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dirty="0" smtClean="0">
                <a:solidFill>
                  <a:schemeClr val="dk1"/>
                </a:solidFill>
              </a:rPr>
              <a:t>Finalmente </a:t>
            </a:r>
            <a:r>
              <a:rPr lang="es-ES" dirty="0">
                <a:solidFill>
                  <a:schemeClr val="dk1"/>
                </a:solidFill>
              </a:rPr>
              <a:t>a la vista  del carrito,  se le debe enviar todos los productos que el cliente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dirty="0" smtClean="0">
                <a:solidFill>
                  <a:schemeClr val="dk1"/>
                </a:solidFill>
              </a:rPr>
              <a:t>tiene </a:t>
            </a:r>
            <a:r>
              <a:rPr lang="es-ES" dirty="0">
                <a:solidFill>
                  <a:schemeClr val="dk1"/>
                </a:solidFill>
              </a:rPr>
              <a:t>pendiente por comprar y el total de esa compra </a:t>
            </a:r>
            <a:r>
              <a:rPr lang="es-ES" dirty="0" smtClean="0">
                <a:solidFill>
                  <a:schemeClr val="dk1"/>
                </a:solidFill>
              </a:rPr>
              <a:t>previamente calculada.</a:t>
            </a:r>
            <a:endParaRPr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4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8d39ab434_0_6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dirty="0" smtClean="0"/>
              <a:t>ELIMINAR PRODUCTOS DEL CARRITO</a:t>
            </a:r>
            <a:endParaRPr sz="1800" dirty="0"/>
          </a:p>
        </p:txBody>
      </p:sp>
      <p:sp>
        <p:nvSpPr>
          <p:cNvPr id="575" name="Google Shape;575;g88d39ab434_0_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6" name="Google Shape;576;g88d39ab434_0_68"/>
          <p:cNvSpPr txBox="1"/>
          <p:nvPr/>
        </p:nvSpPr>
        <p:spPr>
          <a:xfrm>
            <a:off x="286487" y="702012"/>
            <a:ext cx="8290800" cy="40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SzPts val="2800"/>
            </a:pPr>
            <a:r>
              <a:rPr lang="es-ES" b="1" dirty="0">
                <a:solidFill>
                  <a:schemeClr val="dk1"/>
                </a:solidFill>
              </a:rPr>
              <a:t>Formulario</a:t>
            </a:r>
            <a:r>
              <a:rPr lang="es-ES" dirty="0">
                <a:solidFill>
                  <a:schemeClr val="dk1"/>
                </a:solidFill>
              </a:rPr>
              <a:t> - Para enviar </a:t>
            </a:r>
            <a:r>
              <a:rPr lang="es-ES" dirty="0" smtClean="0">
                <a:solidFill>
                  <a:schemeClr val="dk1"/>
                </a:solidFill>
              </a:rPr>
              <a:t>vía </a:t>
            </a:r>
            <a:r>
              <a:rPr lang="es-ES" dirty="0">
                <a:solidFill>
                  <a:schemeClr val="dk1"/>
                </a:solidFill>
              </a:rPr>
              <a:t>método POST el (id) del </a:t>
            </a:r>
            <a:r>
              <a:rPr lang="es-ES" dirty="0" smtClean="0">
                <a:solidFill>
                  <a:schemeClr val="dk1"/>
                </a:solidFill>
              </a:rPr>
              <a:t>producto </a:t>
            </a:r>
            <a:r>
              <a:rPr lang="es-ES" dirty="0">
                <a:solidFill>
                  <a:schemeClr val="dk1"/>
                </a:solidFill>
              </a:rPr>
              <a:t>que se va a eliminar, esto lo </a:t>
            </a:r>
            <a:r>
              <a:rPr lang="es-ES" dirty="0" smtClean="0">
                <a:solidFill>
                  <a:schemeClr val="dk1"/>
                </a:solidFill>
              </a:rPr>
              <a:t>envío </a:t>
            </a:r>
            <a:r>
              <a:rPr lang="es-ES" dirty="0">
                <a:solidFill>
                  <a:schemeClr val="dk1"/>
                </a:solidFill>
              </a:rPr>
              <a:t>de forma oculta (</a:t>
            </a:r>
            <a:r>
              <a:rPr lang="es-ES" dirty="0" err="1">
                <a:solidFill>
                  <a:schemeClr val="dk1"/>
                </a:solidFill>
              </a:rPr>
              <a:t>hidden</a:t>
            </a:r>
            <a:r>
              <a:rPr lang="es-ES" dirty="0">
                <a:solidFill>
                  <a:schemeClr val="dk1"/>
                </a:solidFill>
              </a:rPr>
              <a:t>)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dirty="0" smtClean="0">
                <a:solidFill>
                  <a:schemeClr val="dk1"/>
                </a:solidFill>
              </a:rPr>
              <a:t>Determinar </a:t>
            </a:r>
            <a:r>
              <a:rPr lang="es-ES" dirty="0">
                <a:solidFill>
                  <a:schemeClr val="dk1"/>
                </a:solidFill>
              </a:rPr>
              <a:t>que el elemento a eliminar le pertenece al usuario Logueado y que además </a:t>
            </a:r>
            <a:r>
              <a:rPr lang="es-ES" dirty="0" smtClean="0">
                <a:solidFill>
                  <a:schemeClr val="dk1"/>
                </a:solidFill>
              </a:rPr>
              <a:t>corresponda </a:t>
            </a:r>
            <a:r>
              <a:rPr lang="es-ES" dirty="0">
                <a:solidFill>
                  <a:schemeClr val="dk1"/>
                </a:solidFill>
              </a:rPr>
              <a:t>al enviado desde el formulario</a:t>
            </a:r>
          </a:p>
          <a:p>
            <a:pPr lvl="0" algn="just">
              <a:lnSpc>
                <a:spcPct val="150000"/>
              </a:lnSpc>
              <a:buSzPts val="2800"/>
            </a:pPr>
            <a:r>
              <a:rPr lang="es-ES" dirty="0" smtClean="0">
                <a:solidFill>
                  <a:schemeClr val="dk1"/>
                </a:solidFill>
              </a:rPr>
              <a:t>Se </a:t>
            </a:r>
            <a:r>
              <a:rPr lang="es-ES" dirty="0">
                <a:solidFill>
                  <a:schemeClr val="dk1"/>
                </a:solidFill>
              </a:rPr>
              <a:t>hace un </a:t>
            </a:r>
            <a:r>
              <a:rPr lang="es-ES" dirty="0" err="1">
                <a:solidFill>
                  <a:schemeClr val="dk1"/>
                </a:solidFill>
              </a:rPr>
              <a:t>redirect</a:t>
            </a:r>
            <a:r>
              <a:rPr lang="es-ES" dirty="0">
                <a:solidFill>
                  <a:schemeClr val="dk1"/>
                </a:solidFill>
              </a:rPr>
              <a:t> al usuario al mismo carrito. Por si desea seguir eliminando, </a:t>
            </a:r>
            <a:r>
              <a:rPr lang="es-ES" dirty="0" smtClean="0">
                <a:solidFill>
                  <a:schemeClr val="dk1"/>
                </a:solidFill>
              </a:rPr>
              <a:t>Cerrar la compra </a:t>
            </a:r>
            <a:r>
              <a:rPr lang="es-ES" dirty="0">
                <a:solidFill>
                  <a:schemeClr val="dk1"/>
                </a:solidFill>
              </a:rPr>
              <a:t>o seguir comprando</a:t>
            </a:r>
          </a:p>
          <a:p>
            <a:pPr lvl="0" algn="just">
              <a:buSzPts val="2800"/>
            </a:pPr>
            <a:r>
              <a:rPr lang="es-ES" dirty="0">
                <a:solidFill>
                  <a:schemeClr val="dk1"/>
                </a:solidFill>
              </a:rPr>
              <a:t>	</a:t>
            </a:r>
            <a:endParaRPr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8d39ab434_0_6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dirty="0" smtClean="0"/>
              <a:t>EFECTUAR LA COMPRA</a:t>
            </a:r>
            <a:endParaRPr sz="1800" dirty="0"/>
          </a:p>
        </p:txBody>
      </p:sp>
      <p:sp>
        <p:nvSpPr>
          <p:cNvPr id="575" name="Google Shape;575;g88d39ab434_0_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6" name="Google Shape;576;g88d39ab434_0_68"/>
          <p:cNvSpPr txBox="1"/>
          <p:nvPr/>
        </p:nvSpPr>
        <p:spPr>
          <a:xfrm>
            <a:off x="286487" y="702012"/>
            <a:ext cx="8290800" cy="40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SzPts val="2800"/>
            </a:pPr>
            <a:r>
              <a:rPr lang="es-ES" sz="1200" b="1" dirty="0">
                <a:solidFill>
                  <a:schemeClr val="dk1"/>
                </a:solidFill>
              </a:rPr>
              <a:t>Formulario</a:t>
            </a:r>
            <a:r>
              <a:rPr lang="es-ES" sz="1200" dirty="0">
                <a:solidFill>
                  <a:schemeClr val="dk1"/>
                </a:solidFill>
              </a:rPr>
              <a:t> -  Método POST - Carrito y allí le indico COMPRAR - Lo llevo a la </a:t>
            </a:r>
            <a:r>
              <a:rPr lang="es-ES" sz="1200" dirty="0" smtClean="0">
                <a:solidFill>
                  <a:schemeClr val="dk1"/>
                </a:solidFill>
              </a:rPr>
              <a:t>ruta </a:t>
            </a: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Buscamos </a:t>
            </a:r>
            <a:r>
              <a:rPr lang="es-ES" sz="1200" dirty="0">
                <a:solidFill>
                  <a:schemeClr val="dk1"/>
                </a:solidFill>
              </a:rPr>
              <a:t>los </a:t>
            </a:r>
            <a:r>
              <a:rPr lang="es-ES" sz="1200" dirty="0" err="1">
                <a:solidFill>
                  <a:schemeClr val="dk1"/>
                </a:solidFill>
              </a:rPr>
              <a:t>Items</a:t>
            </a:r>
            <a:r>
              <a:rPr lang="es-ES" sz="1200" dirty="0">
                <a:solidFill>
                  <a:schemeClr val="dk1"/>
                </a:solidFill>
              </a:rPr>
              <a:t> de ese usuario y además que el estado sea pendiente de compra </a:t>
            </a:r>
            <a:r>
              <a:rPr lang="es-ES" sz="1200" dirty="0" smtClean="0">
                <a:solidFill>
                  <a:schemeClr val="dk1"/>
                </a:solidFill>
              </a:rPr>
              <a:t>en </a:t>
            </a:r>
            <a:r>
              <a:rPr lang="es-ES" sz="1200" dirty="0">
                <a:solidFill>
                  <a:schemeClr val="dk1"/>
                </a:solidFill>
              </a:rPr>
              <a:t>nuestro caso: </a:t>
            </a:r>
            <a:r>
              <a:rPr lang="es-ES" sz="1200" b="1" dirty="0">
                <a:solidFill>
                  <a:schemeClr val="dk1"/>
                </a:solidFill>
              </a:rPr>
              <a:t>estado = 1.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Debo </a:t>
            </a:r>
            <a:r>
              <a:rPr lang="es-ES" sz="1200" dirty="0">
                <a:solidFill>
                  <a:schemeClr val="dk1"/>
                </a:solidFill>
              </a:rPr>
              <a:t>generar el total de la compra de ese usuario logueado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Generar </a:t>
            </a:r>
            <a:r>
              <a:rPr lang="es-ES" sz="1200" dirty="0">
                <a:solidFill>
                  <a:schemeClr val="dk1"/>
                </a:solidFill>
              </a:rPr>
              <a:t>la orden de pago - Busco por fecha de creación de forma DESC y de ese </a:t>
            </a:r>
            <a:r>
              <a:rPr lang="es-ES" sz="1200" dirty="0" smtClean="0">
                <a:solidFill>
                  <a:schemeClr val="dk1"/>
                </a:solidFill>
              </a:rPr>
              <a:t>resultado </a:t>
            </a:r>
            <a:r>
              <a:rPr lang="es-ES" sz="1200" dirty="0">
                <a:solidFill>
                  <a:schemeClr val="dk1"/>
                </a:solidFill>
              </a:rPr>
              <a:t>tomo la última orden de compra y le sumo 1 - Si no existe una </a:t>
            </a:r>
            <a:r>
              <a:rPr lang="es-ES" sz="1200" dirty="0" smtClean="0">
                <a:solidFill>
                  <a:schemeClr val="dk1"/>
                </a:solidFill>
              </a:rPr>
              <a:t>orden de </a:t>
            </a:r>
            <a:r>
              <a:rPr lang="es-ES" sz="1200" dirty="0">
                <a:solidFill>
                  <a:schemeClr val="dk1"/>
                </a:solidFill>
              </a:rPr>
              <a:t>compra previamente entonces allí decido por que número iniciar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Crear </a:t>
            </a:r>
            <a:r>
              <a:rPr lang="es-ES" sz="1200" dirty="0">
                <a:solidFill>
                  <a:schemeClr val="dk1"/>
                </a:solidFill>
              </a:rPr>
              <a:t>el nuevo carrito (id - </a:t>
            </a:r>
            <a:r>
              <a:rPr lang="es-ES" sz="1200" dirty="0" err="1">
                <a:solidFill>
                  <a:schemeClr val="dk1"/>
                </a:solidFill>
              </a:rPr>
              <a:t>usuarioId</a:t>
            </a:r>
            <a:r>
              <a:rPr lang="es-ES" sz="1200" dirty="0">
                <a:solidFill>
                  <a:schemeClr val="dk1"/>
                </a:solidFill>
              </a:rPr>
              <a:t> - total - </a:t>
            </a:r>
            <a:r>
              <a:rPr lang="es-ES" sz="1200" dirty="0" err="1">
                <a:solidFill>
                  <a:schemeClr val="dk1"/>
                </a:solidFill>
              </a:rPr>
              <a:t>ordenCompra</a:t>
            </a:r>
            <a:r>
              <a:rPr lang="es-ES" sz="1200" dirty="0">
                <a:solidFill>
                  <a:schemeClr val="dk1"/>
                </a:solidFill>
              </a:rPr>
              <a:t>)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Le </a:t>
            </a:r>
            <a:r>
              <a:rPr lang="es-ES" sz="1200" dirty="0">
                <a:solidFill>
                  <a:schemeClr val="dk1"/>
                </a:solidFill>
              </a:rPr>
              <a:t>asigno a los </a:t>
            </a:r>
            <a:r>
              <a:rPr lang="es-ES" sz="1200" dirty="0" err="1">
                <a:solidFill>
                  <a:schemeClr val="dk1"/>
                </a:solidFill>
              </a:rPr>
              <a:t>items</a:t>
            </a:r>
            <a:r>
              <a:rPr lang="es-ES" sz="1200" dirty="0">
                <a:solidFill>
                  <a:schemeClr val="dk1"/>
                </a:solidFill>
              </a:rPr>
              <a:t> comprados por ese usuario el id del carrito generado y </a:t>
            </a:r>
            <a:r>
              <a:rPr lang="es-ES" sz="1200" dirty="0" smtClean="0">
                <a:solidFill>
                  <a:schemeClr val="dk1"/>
                </a:solidFill>
              </a:rPr>
              <a:t>cambio </a:t>
            </a:r>
            <a:r>
              <a:rPr lang="es-ES" sz="1200" dirty="0">
                <a:solidFill>
                  <a:schemeClr val="dk1"/>
                </a:solidFill>
              </a:rPr>
              <a:t>el estado del producto en la tabla de detalle (</a:t>
            </a:r>
            <a:r>
              <a:rPr lang="es-ES" sz="1200" dirty="0" err="1">
                <a:solidFill>
                  <a:schemeClr val="dk1"/>
                </a:solidFill>
              </a:rPr>
              <a:t>items</a:t>
            </a:r>
            <a:r>
              <a:rPr lang="es-ES" sz="1200" dirty="0">
                <a:solidFill>
                  <a:schemeClr val="dk1"/>
                </a:solidFill>
              </a:rPr>
              <a:t>) por </a:t>
            </a:r>
            <a:r>
              <a:rPr lang="es-ES" sz="1200" b="1" dirty="0">
                <a:solidFill>
                  <a:schemeClr val="dk1"/>
                </a:solidFill>
              </a:rPr>
              <a:t>estado 0 = Comprado</a:t>
            </a:r>
          </a:p>
          <a:p>
            <a:pPr lvl="0" algn="just">
              <a:buSzPts val="2800"/>
            </a:pPr>
            <a:endParaRPr lang="es-ES" sz="1200" dirty="0" smtClean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b="1" dirty="0" smtClean="0">
                <a:solidFill>
                  <a:schemeClr val="dk1"/>
                </a:solidFill>
              </a:rPr>
              <a:t>- - - Aquí se pueden incorporar las </a:t>
            </a:r>
            <a:r>
              <a:rPr lang="es-ES" sz="1200" b="1" dirty="0" err="1" smtClean="0">
                <a:solidFill>
                  <a:schemeClr val="dk1"/>
                </a:solidFill>
              </a:rPr>
              <a:t>APIs</a:t>
            </a:r>
            <a:r>
              <a:rPr lang="es-ES" sz="1200" b="1" dirty="0" smtClean="0">
                <a:solidFill>
                  <a:schemeClr val="dk1"/>
                </a:solidFill>
              </a:rPr>
              <a:t> de las pasarelas de pagos y de envíos - - -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Generar </a:t>
            </a:r>
            <a:r>
              <a:rPr lang="es-ES" sz="1200" dirty="0">
                <a:solidFill>
                  <a:schemeClr val="dk1"/>
                </a:solidFill>
              </a:rPr>
              <a:t>la Orden de compra (Donde se detalle los productos de esa compra)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Mostrar </a:t>
            </a:r>
            <a:r>
              <a:rPr lang="es-ES" sz="1200" dirty="0">
                <a:solidFill>
                  <a:schemeClr val="dk1"/>
                </a:solidFill>
              </a:rPr>
              <a:t>la orden de compra - con el detalle de los productos</a:t>
            </a:r>
          </a:p>
          <a:p>
            <a:pPr lvl="0" algn="just">
              <a:buSzPts val="2800"/>
            </a:pPr>
            <a:endParaRPr lang="es-ES" sz="1200" dirty="0">
              <a:solidFill>
                <a:schemeClr val="dk1"/>
              </a:solidFill>
            </a:endParaRPr>
          </a:p>
          <a:p>
            <a:pPr lvl="0" algn="just">
              <a:buSzPts val="2800"/>
            </a:pPr>
            <a:r>
              <a:rPr lang="es-ES" sz="1200" dirty="0" smtClean="0">
                <a:solidFill>
                  <a:schemeClr val="dk1"/>
                </a:solidFill>
              </a:rPr>
              <a:t>enviar </a:t>
            </a:r>
            <a:r>
              <a:rPr lang="es-ES" sz="1200" dirty="0">
                <a:solidFill>
                  <a:schemeClr val="dk1"/>
                </a:solidFill>
              </a:rPr>
              <a:t>al usuario a donde yo desee. (Home)</a:t>
            </a:r>
          </a:p>
        </p:txBody>
      </p:sp>
    </p:spTree>
    <p:extLst>
      <p:ext uri="{BB962C8B-B14F-4D97-AF65-F5344CB8AC3E}">
        <p14:creationId xmlns:p14="http://schemas.microsoft.com/office/powerpoint/2010/main" val="3052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578</Words>
  <Application>Microsoft Office PowerPoint</Application>
  <PresentationFormat>Presentación en pantalla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Raleway</vt:lpstr>
      <vt:lpstr>Arial</vt:lpstr>
      <vt:lpstr>Office Theme</vt:lpstr>
      <vt:lpstr>Presentación de PowerPoint</vt:lpstr>
      <vt:lpstr>AGREGAR PRODUCTOS AL CARRITO</vt:lpstr>
      <vt:lpstr>VER EL CARRITO</vt:lpstr>
      <vt:lpstr>ELIMINAR PRODUCTOS DEL CARRITO</vt:lpstr>
      <vt:lpstr>EFECTUAR LA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Fuentes</cp:lastModifiedBy>
  <cp:revision>7</cp:revision>
  <dcterms:modified xsi:type="dcterms:W3CDTF">2022-06-13T22:56:05Z</dcterms:modified>
</cp:coreProperties>
</file>