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27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3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1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4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5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40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56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4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485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8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C45E-5204-45B0-BC8E-DFE27C2B8F8F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0EE6-E074-43C4-96A2-46A56D64BE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82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OC_CdJ2i4q0JcOBWPgBLyPnihxXFPPN_Ejk_GDElXIh0iPYDnwUEwQJp0ZtKm03U7Uy_DZap16B6rvTdcikr-3WpPSig5FDCad5wtzHWCy_7EB_QLwH3vAX-RY52Vh-DLaqMo4K_5K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002" y="857706"/>
            <a:ext cx="9412223" cy="600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58368" y="280416"/>
            <a:ext cx="1088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 Black" panose="020B0A04020102020204" pitchFamily="34" charset="0"/>
              </a:rPr>
              <a:t>Flujo completo </a:t>
            </a:r>
            <a:r>
              <a:rPr lang="es-ES" b="1" dirty="0" smtClean="0">
                <a:latin typeface="Arial Black" panose="020B0A04020102020204" pitchFamily="34" charset="0"/>
              </a:rPr>
              <a:t>del Patrón Arquitectónico de Software: ( Modelo - Vista -Controlador )</a:t>
            </a:r>
            <a:endParaRPr lang="es-E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7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Presentación de PowerPoint</vt:lpstr>
    </vt:vector>
  </TitlesOfParts>
  <Company>TuSoft.org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Fuentes</dc:creator>
  <cp:lastModifiedBy>Daniel Fuentes</cp:lastModifiedBy>
  <cp:revision>3</cp:revision>
  <dcterms:created xsi:type="dcterms:W3CDTF">2022-04-24T02:21:55Z</dcterms:created>
  <dcterms:modified xsi:type="dcterms:W3CDTF">2025-04-30T00:32:45Z</dcterms:modified>
</cp:coreProperties>
</file>