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CD58-E255-4E06-9F33-6878E851D969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8B2-D4D1-4FBE-B8B7-ABA951E1C4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61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CD58-E255-4E06-9F33-6878E851D969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8B2-D4D1-4FBE-B8B7-ABA951E1C4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50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CD58-E255-4E06-9F33-6878E851D969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8B2-D4D1-4FBE-B8B7-ABA951E1C4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37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CD58-E255-4E06-9F33-6878E851D969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8B2-D4D1-4FBE-B8B7-ABA951E1C4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2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CD58-E255-4E06-9F33-6878E851D969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8B2-D4D1-4FBE-B8B7-ABA951E1C4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84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CD58-E255-4E06-9F33-6878E851D969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8B2-D4D1-4FBE-B8B7-ABA951E1C4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96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CD58-E255-4E06-9F33-6878E851D969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8B2-D4D1-4FBE-B8B7-ABA951E1C4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37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CD58-E255-4E06-9F33-6878E851D969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8B2-D4D1-4FBE-B8B7-ABA951E1C4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59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CD58-E255-4E06-9F33-6878E851D969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8B2-D4D1-4FBE-B8B7-ABA951E1C4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36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CD58-E255-4E06-9F33-6878E851D969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8B2-D4D1-4FBE-B8B7-ABA951E1C4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91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CD58-E255-4E06-9F33-6878E851D969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38B2-D4D1-4FBE-B8B7-ABA951E1C4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08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CD58-E255-4E06-9F33-6878E851D969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638B2-D4D1-4FBE-B8B7-ABA951E1C4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95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03776"/>
              </p:ext>
            </p:extLst>
          </p:nvPr>
        </p:nvGraphicFramePr>
        <p:xfrm>
          <a:off x="2633467" y="280426"/>
          <a:ext cx="7121593" cy="6417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217">
                  <a:extLst>
                    <a:ext uri="{9D8B030D-6E8A-4147-A177-3AD203B41FA5}">
                      <a16:colId xmlns:a16="http://schemas.microsoft.com/office/drawing/2014/main" val="252048921"/>
                    </a:ext>
                  </a:extLst>
                </a:gridCol>
                <a:gridCol w="403147">
                  <a:extLst>
                    <a:ext uri="{9D8B030D-6E8A-4147-A177-3AD203B41FA5}">
                      <a16:colId xmlns:a16="http://schemas.microsoft.com/office/drawing/2014/main" val="1722313345"/>
                    </a:ext>
                  </a:extLst>
                </a:gridCol>
                <a:gridCol w="184046">
                  <a:extLst>
                    <a:ext uri="{9D8B030D-6E8A-4147-A177-3AD203B41FA5}">
                      <a16:colId xmlns:a16="http://schemas.microsoft.com/office/drawing/2014/main" val="1990354313"/>
                    </a:ext>
                  </a:extLst>
                </a:gridCol>
                <a:gridCol w="184046">
                  <a:extLst>
                    <a:ext uri="{9D8B030D-6E8A-4147-A177-3AD203B41FA5}">
                      <a16:colId xmlns:a16="http://schemas.microsoft.com/office/drawing/2014/main" val="2273882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660508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793585633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353326699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97736463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940613856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70775384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165975577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811390861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422683505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21648472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644143504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538486409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18749272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291405160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5972424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4257947521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609216736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238681501"/>
                    </a:ext>
                  </a:extLst>
                </a:gridCol>
                <a:gridCol w="400958">
                  <a:extLst>
                    <a:ext uri="{9D8B030D-6E8A-4147-A177-3AD203B41FA5}">
                      <a16:colId xmlns:a16="http://schemas.microsoft.com/office/drawing/2014/main" val="3597719972"/>
                    </a:ext>
                  </a:extLst>
                </a:gridCol>
                <a:gridCol w="403147">
                  <a:extLst>
                    <a:ext uri="{9D8B030D-6E8A-4147-A177-3AD203B41FA5}">
                      <a16:colId xmlns:a16="http://schemas.microsoft.com/office/drawing/2014/main" val="511990557"/>
                    </a:ext>
                  </a:extLst>
                </a:gridCol>
                <a:gridCol w="151180">
                  <a:extLst>
                    <a:ext uri="{9D8B030D-6E8A-4147-A177-3AD203B41FA5}">
                      <a16:colId xmlns:a16="http://schemas.microsoft.com/office/drawing/2014/main" val="701871059"/>
                    </a:ext>
                  </a:extLst>
                </a:gridCol>
              </a:tblGrid>
              <a:tr h="27016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gridSpan="21"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X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3086818926"/>
                  </a:ext>
                </a:extLst>
              </a:tr>
              <a:tr h="25215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1243468151"/>
                  </a:ext>
                </a:extLst>
              </a:tr>
              <a:tr h="252152"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>
                          <a:effectLst/>
                        </a:rPr>
                        <a:t>Y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>
                          <a:effectLst/>
                        </a:rPr>
                        <a:t>Y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ctr"/>
                </a:tc>
                <a:extLst>
                  <a:ext uri="{0D108BD9-81ED-4DB2-BD59-A6C34878D82A}">
                    <a16:rowId xmlns:a16="http://schemas.microsoft.com/office/drawing/2014/main" val="280360154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36174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28177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4829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359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5806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27268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0253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1810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45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4749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128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14651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60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20608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65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2408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70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2314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75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5835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80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00840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85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57751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90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4161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95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05849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100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00598"/>
                  </a:ext>
                </a:extLst>
              </a:tr>
              <a:tr h="25215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1143169763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gridSpan="21"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X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3006708721"/>
                  </a:ext>
                </a:extLst>
              </a:tr>
            </a:tbl>
          </a:graphicData>
        </a:graphic>
      </p:graphicFrame>
      <p:sp>
        <p:nvSpPr>
          <p:cNvPr id="33" name="CuadroTexto 32"/>
          <p:cNvSpPr txBox="1"/>
          <p:nvPr/>
        </p:nvSpPr>
        <p:spPr>
          <a:xfrm>
            <a:off x="463296" y="3218688"/>
            <a:ext cx="196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Cuadrado</a:t>
            </a:r>
            <a:endParaRPr lang="es-ES" sz="2800" dirty="0"/>
          </a:p>
        </p:txBody>
      </p:sp>
      <p:sp>
        <p:nvSpPr>
          <p:cNvPr id="35" name="Rectángulo 34"/>
          <p:cNvSpPr/>
          <p:nvPr/>
        </p:nvSpPr>
        <p:spPr>
          <a:xfrm>
            <a:off x="3286471" y="974842"/>
            <a:ext cx="5815584" cy="5010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3188935" y="873467"/>
            <a:ext cx="329184" cy="2438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4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03776"/>
              </p:ext>
            </p:extLst>
          </p:nvPr>
        </p:nvGraphicFramePr>
        <p:xfrm>
          <a:off x="2633467" y="280426"/>
          <a:ext cx="7121593" cy="6417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217">
                  <a:extLst>
                    <a:ext uri="{9D8B030D-6E8A-4147-A177-3AD203B41FA5}">
                      <a16:colId xmlns:a16="http://schemas.microsoft.com/office/drawing/2014/main" val="252048921"/>
                    </a:ext>
                  </a:extLst>
                </a:gridCol>
                <a:gridCol w="403147">
                  <a:extLst>
                    <a:ext uri="{9D8B030D-6E8A-4147-A177-3AD203B41FA5}">
                      <a16:colId xmlns:a16="http://schemas.microsoft.com/office/drawing/2014/main" val="1722313345"/>
                    </a:ext>
                  </a:extLst>
                </a:gridCol>
                <a:gridCol w="184046">
                  <a:extLst>
                    <a:ext uri="{9D8B030D-6E8A-4147-A177-3AD203B41FA5}">
                      <a16:colId xmlns:a16="http://schemas.microsoft.com/office/drawing/2014/main" val="1990354313"/>
                    </a:ext>
                  </a:extLst>
                </a:gridCol>
                <a:gridCol w="184046">
                  <a:extLst>
                    <a:ext uri="{9D8B030D-6E8A-4147-A177-3AD203B41FA5}">
                      <a16:colId xmlns:a16="http://schemas.microsoft.com/office/drawing/2014/main" val="2273882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660508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793585633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353326699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97736463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940613856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70775384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165975577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811390861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422683505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21648472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644143504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538486409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18749272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291405160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5972424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4257947521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609216736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238681501"/>
                    </a:ext>
                  </a:extLst>
                </a:gridCol>
                <a:gridCol w="400958">
                  <a:extLst>
                    <a:ext uri="{9D8B030D-6E8A-4147-A177-3AD203B41FA5}">
                      <a16:colId xmlns:a16="http://schemas.microsoft.com/office/drawing/2014/main" val="3597719972"/>
                    </a:ext>
                  </a:extLst>
                </a:gridCol>
                <a:gridCol w="403147">
                  <a:extLst>
                    <a:ext uri="{9D8B030D-6E8A-4147-A177-3AD203B41FA5}">
                      <a16:colId xmlns:a16="http://schemas.microsoft.com/office/drawing/2014/main" val="511990557"/>
                    </a:ext>
                  </a:extLst>
                </a:gridCol>
                <a:gridCol w="151180">
                  <a:extLst>
                    <a:ext uri="{9D8B030D-6E8A-4147-A177-3AD203B41FA5}">
                      <a16:colId xmlns:a16="http://schemas.microsoft.com/office/drawing/2014/main" val="701871059"/>
                    </a:ext>
                  </a:extLst>
                </a:gridCol>
              </a:tblGrid>
              <a:tr h="27016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gridSpan="21"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X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3086818926"/>
                  </a:ext>
                </a:extLst>
              </a:tr>
              <a:tr h="25215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1243468151"/>
                  </a:ext>
                </a:extLst>
              </a:tr>
              <a:tr h="252152"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>
                          <a:effectLst/>
                        </a:rPr>
                        <a:t>Y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>
                          <a:effectLst/>
                        </a:rPr>
                        <a:t>Y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ctr"/>
                </a:tc>
                <a:extLst>
                  <a:ext uri="{0D108BD9-81ED-4DB2-BD59-A6C34878D82A}">
                    <a16:rowId xmlns:a16="http://schemas.microsoft.com/office/drawing/2014/main" val="280360154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36174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28177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4829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359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5806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27268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0253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1810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45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4749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128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14651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60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20608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65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2408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70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2314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75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5835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80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00840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85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57751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90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4161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95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05849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100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00598"/>
                  </a:ext>
                </a:extLst>
              </a:tr>
              <a:tr h="25215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1143169763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gridSpan="21"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X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3006708721"/>
                  </a:ext>
                </a:extLst>
              </a:tr>
            </a:tbl>
          </a:graphicData>
        </a:graphic>
      </p:graphicFrame>
      <p:sp>
        <p:nvSpPr>
          <p:cNvPr id="2" name="Trapecio 1"/>
          <p:cNvSpPr/>
          <p:nvPr/>
        </p:nvSpPr>
        <p:spPr>
          <a:xfrm>
            <a:off x="3279648" y="938784"/>
            <a:ext cx="5815584" cy="508406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463296" y="3218688"/>
            <a:ext cx="196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Trapezoide</a:t>
            </a:r>
            <a:endParaRPr lang="es-ES" sz="2800" dirty="0"/>
          </a:p>
        </p:txBody>
      </p:sp>
      <p:sp>
        <p:nvSpPr>
          <p:cNvPr id="6" name="Elipse 5"/>
          <p:cNvSpPr/>
          <p:nvPr/>
        </p:nvSpPr>
        <p:spPr>
          <a:xfrm>
            <a:off x="4486656" y="816863"/>
            <a:ext cx="329184" cy="2438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7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99396"/>
              </p:ext>
            </p:extLst>
          </p:nvPr>
        </p:nvGraphicFramePr>
        <p:xfrm>
          <a:off x="2633467" y="280426"/>
          <a:ext cx="7121593" cy="6417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217">
                  <a:extLst>
                    <a:ext uri="{9D8B030D-6E8A-4147-A177-3AD203B41FA5}">
                      <a16:colId xmlns:a16="http://schemas.microsoft.com/office/drawing/2014/main" val="252048921"/>
                    </a:ext>
                  </a:extLst>
                </a:gridCol>
                <a:gridCol w="403147">
                  <a:extLst>
                    <a:ext uri="{9D8B030D-6E8A-4147-A177-3AD203B41FA5}">
                      <a16:colId xmlns:a16="http://schemas.microsoft.com/office/drawing/2014/main" val="1722313345"/>
                    </a:ext>
                  </a:extLst>
                </a:gridCol>
                <a:gridCol w="184046">
                  <a:extLst>
                    <a:ext uri="{9D8B030D-6E8A-4147-A177-3AD203B41FA5}">
                      <a16:colId xmlns:a16="http://schemas.microsoft.com/office/drawing/2014/main" val="1990354313"/>
                    </a:ext>
                  </a:extLst>
                </a:gridCol>
                <a:gridCol w="184046">
                  <a:extLst>
                    <a:ext uri="{9D8B030D-6E8A-4147-A177-3AD203B41FA5}">
                      <a16:colId xmlns:a16="http://schemas.microsoft.com/office/drawing/2014/main" val="2273882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660508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793585633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353326699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97736463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940613856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70775384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165975577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811390861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422683505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21648472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644143504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538486409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18749272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291405160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5972424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4257947521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609216736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238681501"/>
                    </a:ext>
                  </a:extLst>
                </a:gridCol>
                <a:gridCol w="400958">
                  <a:extLst>
                    <a:ext uri="{9D8B030D-6E8A-4147-A177-3AD203B41FA5}">
                      <a16:colId xmlns:a16="http://schemas.microsoft.com/office/drawing/2014/main" val="3597719972"/>
                    </a:ext>
                  </a:extLst>
                </a:gridCol>
                <a:gridCol w="403147">
                  <a:extLst>
                    <a:ext uri="{9D8B030D-6E8A-4147-A177-3AD203B41FA5}">
                      <a16:colId xmlns:a16="http://schemas.microsoft.com/office/drawing/2014/main" val="511990557"/>
                    </a:ext>
                  </a:extLst>
                </a:gridCol>
                <a:gridCol w="151180">
                  <a:extLst>
                    <a:ext uri="{9D8B030D-6E8A-4147-A177-3AD203B41FA5}">
                      <a16:colId xmlns:a16="http://schemas.microsoft.com/office/drawing/2014/main" val="701871059"/>
                    </a:ext>
                  </a:extLst>
                </a:gridCol>
              </a:tblGrid>
              <a:tr h="27016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gridSpan="21"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X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3086818926"/>
                  </a:ext>
                </a:extLst>
              </a:tr>
              <a:tr h="25215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1243468151"/>
                  </a:ext>
                </a:extLst>
              </a:tr>
              <a:tr h="252152"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>
                          <a:effectLst/>
                        </a:rPr>
                        <a:t>Y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>
                          <a:effectLst/>
                        </a:rPr>
                        <a:t>Y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ctr"/>
                </a:tc>
                <a:extLst>
                  <a:ext uri="{0D108BD9-81ED-4DB2-BD59-A6C34878D82A}">
                    <a16:rowId xmlns:a16="http://schemas.microsoft.com/office/drawing/2014/main" val="280360154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36174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28177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4829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359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5806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27268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0253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1810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45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4749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128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14651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60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20608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65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2408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70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2314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75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5835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80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00840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85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57751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90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4161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95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05849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100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00598"/>
                  </a:ext>
                </a:extLst>
              </a:tr>
              <a:tr h="25215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1143169763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gridSpan="21"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X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3006708721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63296" y="3218688"/>
            <a:ext cx="196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Rombo</a:t>
            </a:r>
          </a:p>
        </p:txBody>
      </p:sp>
      <p:sp>
        <p:nvSpPr>
          <p:cNvPr id="2" name="Rombo 1"/>
          <p:cNvSpPr/>
          <p:nvPr/>
        </p:nvSpPr>
        <p:spPr>
          <a:xfrm>
            <a:off x="3274279" y="902208"/>
            <a:ext cx="5839968" cy="51572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6029671" y="902208"/>
            <a:ext cx="329184" cy="2438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99396"/>
              </p:ext>
            </p:extLst>
          </p:nvPr>
        </p:nvGraphicFramePr>
        <p:xfrm>
          <a:off x="2633467" y="280426"/>
          <a:ext cx="7121593" cy="6417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217">
                  <a:extLst>
                    <a:ext uri="{9D8B030D-6E8A-4147-A177-3AD203B41FA5}">
                      <a16:colId xmlns:a16="http://schemas.microsoft.com/office/drawing/2014/main" val="252048921"/>
                    </a:ext>
                  </a:extLst>
                </a:gridCol>
                <a:gridCol w="403147">
                  <a:extLst>
                    <a:ext uri="{9D8B030D-6E8A-4147-A177-3AD203B41FA5}">
                      <a16:colId xmlns:a16="http://schemas.microsoft.com/office/drawing/2014/main" val="1722313345"/>
                    </a:ext>
                  </a:extLst>
                </a:gridCol>
                <a:gridCol w="184046">
                  <a:extLst>
                    <a:ext uri="{9D8B030D-6E8A-4147-A177-3AD203B41FA5}">
                      <a16:colId xmlns:a16="http://schemas.microsoft.com/office/drawing/2014/main" val="1990354313"/>
                    </a:ext>
                  </a:extLst>
                </a:gridCol>
                <a:gridCol w="184046">
                  <a:extLst>
                    <a:ext uri="{9D8B030D-6E8A-4147-A177-3AD203B41FA5}">
                      <a16:colId xmlns:a16="http://schemas.microsoft.com/office/drawing/2014/main" val="2273882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660508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793585633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353326699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97736463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940613856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70775384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165975577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811390861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422683505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21648472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644143504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538486409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18749272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291405160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5972424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4257947521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609216736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238681501"/>
                    </a:ext>
                  </a:extLst>
                </a:gridCol>
                <a:gridCol w="400958">
                  <a:extLst>
                    <a:ext uri="{9D8B030D-6E8A-4147-A177-3AD203B41FA5}">
                      <a16:colId xmlns:a16="http://schemas.microsoft.com/office/drawing/2014/main" val="3597719972"/>
                    </a:ext>
                  </a:extLst>
                </a:gridCol>
                <a:gridCol w="403147">
                  <a:extLst>
                    <a:ext uri="{9D8B030D-6E8A-4147-A177-3AD203B41FA5}">
                      <a16:colId xmlns:a16="http://schemas.microsoft.com/office/drawing/2014/main" val="511990557"/>
                    </a:ext>
                  </a:extLst>
                </a:gridCol>
                <a:gridCol w="151180">
                  <a:extLst>
                    <a:ext uri="{9D8B030D-6E8A-4147-A177-3AD203B41FA5}">
                      <a16:colId xmlns:a16="http://schemas.microsoft.com/office/drawing/2014/main" val="701871059"/>
                    </a:ext>
                  </a:extLst>
                </a:gridCol>
              </a:tblGrid>
              <a:tr h="27016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gridSpan="21"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X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3086818926"/>
                  </a:ext>
                </a:extLst>
              </a:tr>
              <a:tr h="25215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1243468151"/>
                  </a:ext>
                </a:extLst>
              </a:tr>
              <a:tr h="252152"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>
                          <a:effectLst/>
                        </a:rPr>
                        <a:t>Y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>
                          <a:effectLst/>
                        </a:rPr>
                        <a:t>Y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ctr"/>
                </a:tc>
                <a:extLst>
                  <a:ext uri="{0D108BD9-81ED-4DB2-BD59-A6C34878D82A}">
                    <a16:rowId xmlns:a16="http://schemas.microsoft.com/office/drawing/2014/main" val="280360154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36174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28177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4829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359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5806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27268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0253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1810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45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4749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128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14651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60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20608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65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2408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70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2314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75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5835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80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00840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85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57751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90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4161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95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05849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100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00598"/>
                  </a:ext>
                </a:extLst>
              </a:tr>
              <a:tr h="25215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1143169763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gridSpan="21"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X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3006708721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63296" y="3218688"/>
            <a:ext cx="196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Pentágono</a:t>
            </a:r>
          </a:p>
        </p:txBody>
      </p:sp>
      <p:sp>
        <p:nvSpPr>
          <p:cNvPr id="3" name="Pentágono regular 2"/>
          <p:cNvSpPr/>
          <p:nvPr/>
        </p:nvSpPr>
        <p:spPr>
          <a:xfrm>
            <a:off x="3230881" y="902208"/>
            <a:ext cx="5888736" cy="51816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6029671" y="902208"/>
            <a:ext cx="329184" cy="2438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03776"/>
              </p:ext>
            </p:extLst>
          </p:nvPr>
        </p:nvGraphicFramePr>
        <p:xfrm>
          <a:off x="2633467" y="280426"/>
          <a:ext cx="7121593" cy="6417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217">
                  <a:extLst>
                    <a:ext uri="{9D8B030D-6E8A-4147-A177-3AD203B41FA5}">
                      <a16:colId xmlns:a16="http://schemas.microsoft.com/office/drawing/2014/main" val="252048921"/>
                    </a:ext>
                  </a:extLst>
                </a:gridCol>
                <a:gridCol w="403147">
                  <a:extLst>
                    <a:ext uri="{9D8B030D-6E8A-4147-A177-3AD203B41FA5}">
                      <a16:colId xmlns:a16="http://schemas.microsoft.com/office/drawing/2014/main" val="1722313345"/>
                    </a:ext>
                  </a:extLst>
                </a:gridCol>
                <a:gridCol w="184046">
                  <a:extLst>
                    <a:ext uri="{9D8B030D-6E8A-4147-A177-3AD203B41FA5}">
                      <a16:colId xmlns:a16="http://schemas.microsoft.com/office/drawing/2014/main" val="1990354313"/>
                    </a:ext>
                  </a:extLst>
                </a:gridCol>
                <a:gridCol w="184046">
                  <a:extLst>
                    <a:ext uri="{9D8B030D-6E8A-4147-A177-3AD203B41FA5}">
                      <a16:colId xmlns:a16="http://schemas.microsoft.com/office/drawing/2014/main" val="2273882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660508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793585633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353326699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97736463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940613856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70775384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165975577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811390861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422683505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21648472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644143504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538486409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18749272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291405160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5972424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4257947521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609216736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238681501"/>
                    </a:ext>
                  </a:extLst>
                </a:gridCol>
                <a:gridCol w="400958">
                  <a:extLst>
                    <a:ext uri="{9D8B030D-6E8A-4147-A177-3AD203B41FA5}">
                      <a16:colId xmlns:a16="http://schemas.microsoft.com/office/drawing/2014/main" val="3597719972"/>
                    </a:ext>
                  </a:extLst>
                </a:gridCol>
                <a:gridCol w="403147">
                  <a:extLst>
                    <a:ext uri="{9D8B030D-6E8A-4147-A177-3AD203B41FA5}">
                      <a16:colId xmlns:a16="http://schemas.microsoft.com/office/drawing/2014/main" val="511990557"/>
                    </a:ext>
                  </a:extLst>
                </a:gridCol>
                <a:gridCol w="151180">
                  <a:extLst>
                    <a:ext uri="{9D8B030D-6E8A-4147-A177-3AD203B41FA5}">
                      <a16:colId xmlns:a16="http://schemas.microsoft.com/office/drawing/2014/main" val="701871059"/>
                    </a:ext>
                  </a:extLst>
                </a:gridCol>
              </a:tblGrid>
              <a:tr h="27016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gridSpan="21"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X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3086818926"/>
                  </a:ext>
                </a:extLst>
              </a:tr>
              <a:tr h="25215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1243468151"/>
                  </a:ext>
                </a:extLst>
              </a:tr>
              <a:tr h="252152"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>
                          <a:effectLst/>
                        </a:rPr>
                        <a:t>Y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>
                          <a:effectLst/>
                        </a:rPr>
                        <a:t>Y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ctr"/>
                </a:tc>
                <a:extLst>
                  <a:ext uri="{0D108BD9-81ED-4DB2-BD59-A6C34878D82A}">
                    <a16:rowId xmlns:a16="http://schemas.microsoft.com/office/drawing/2014/main" val="280360154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36174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28177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4829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359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5806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27268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0253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1810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45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4749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128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14651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60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20608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65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2408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70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2314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75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5835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80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00840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85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57751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90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4161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95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05849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100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00598"/>
                  </a:ext>
                </a:extLst>
              </a:tr>
              <a:tr h="25215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1143169763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gridSpan="21"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X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3006708721"/>
                  </a:ext>
                </a:extLst>
              </a:tr>
            </a:tbl>
          </a:graphicData>
        </a:graphic>
      </p:graphicFrame>
      <p:sp>
        <p:nvSpPr>
          <p:cNvPr id="31" name="Hexágono 30"/>
          <p:cNvSpPr/>
          <p:nvPr/>
        </p:nvSpPr>
        <p:spPr>
          <a:xfrm rot="5400000">
            <a:off x="3691014" y="588377"/>
            <a:ext cx="5078194" cy="585215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/>
          <p:cNvSpPr txBox="1"/>
          <p:nvPr/>
        </p:nvSpPr>
        <p:spPr>
          <a:xfrm>
            <a:off x="463296" y="3218688"/>
            <a:ext cx="196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Hexágono</a:t>
            </a:r>
            <a:endParaRPr lang="es-ES" sz="2800" dirty="0"/>
          </a:p>
        </p:txBody>
      </p:sp>
      <p:sp>
        <p:nvSpPr>
          <p:cNvPr id="34" name="Elipse 33"/>
          <p:cNvSpPr/>
          <p:nvPr/>
        </p:nvSpPr>
        <p:spPr>
          <a:xfrm>
            <a:off x="6071616" y="975359"/>
            <a:ext cx="329184" cy="2438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03776"/>
              </p:ext>
            </p:extLst>
          </p:nvPr>
        </p:nvGraphicFramePr>
        <p:xfrm>
          <a:off x="2633467" y="280426"/>
          <a:ext cx="7121593" cy="6417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217">
                  <a:extLst>
                    <a:ext uri="{9D8B030D-6E8A-4147-A177-3AD203B41FA5}">
                      <a16:colId xmlns:a16="http://schemas.microsoft.com/office/drawing/2014/main" val="252048921"/>
                    </a:ext>
                  </a:extLst>
                </a:gridCol>
                <a:gridCol w="403147">
                  <a:extLst>
                    <a:ext uri="{9D8B030D-6E8A-4147-A177-3AD203B41FA5}">
                      <a16:colId xmlns:a16="http://schemas.microsoft.com/office/drawing/2014/main" val="1722313345"/>
                    </a:ext>
                  </a:extLst>
                </a:gridCol>
                <a:gridCol w="184046">
                  <a:extLst>
                    <a:ext uri="{9D8B030D-6E8A-4147-A177-3AD203B41FA5}">
                      <a16:colId xmlns:a16="http://schemas.microsoft.com/office/drawing/2014/main" val="1990354313"/>
                    </a:ext>
                  </a:extLst>
                </a:gridCol>
                <a:gridCol w="184046">
                  <a:extLst>
                    <a:ext uri="{9D8B030D-6E8A-4147-A177-3AD203B41FA5}">
                      <a16:colId xmlns:a16="http://schemas.microsoft.com/office/drawing/2014/main" val="2273882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660508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793585633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353326699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97736463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940613856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70775384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165975577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811390861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422683505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21648472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644143504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538486409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18749272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291405160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5972424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4257947521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609216736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238681501"/>
                    </a:ext>
                  </a:extLst>
                </a:gridCol>
                <a:gridCol w="400958">
                  <a:extLst>
                    <a:ext uri="{9D8B030D-6E8A-4147-A177-3AD203B41FA5}">
                      <a16:colId xmlns:a16="http://schemas.microsoft.com/office/drawing/2014/main" val="3597719972"/>
                    </a:ext>
                  </a:extLst>
                </a:gridCol>
                <a:gridCol w="403147">
                  <a:extLst>
                    <a:ext uri="{9D8B030D-6E8A-4147-A177-3AD203B41FA5}">
                      <a16:colId xmlns:a16="http://schemas.microsoft.com/office/drawing/2014/main" val="511990557"/>
                    </a:ext>
                  </a:extLst>
                </a:gridCol>
                <a:gridCol w="151180">
                  <a:extLst>
                    <a:ext uri="{9D8B030D-6E8A-4147-A177-3AD203B41FA5}">
                      <a16:colId xmlns:a16="http://schemas.microsoft.com/office/drawing/2014/main" val="701871059"/>
                    </a:ext>
                  </a:extLst>
                </a:gridCol>
              </a:tblGrid>
              <a:tr h="27016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gridSpan="21"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X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3086818926"/>
                  </a:ext>
                </a:extLst>
              </a:tr>
              <a:tr h="25215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1243468151"/>
                  </a:ext>
                </a:extLst>
              </a:tr>
              <a:tr h="252152"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>
                          <a:effectLst/>
                        </a:rPr>
                        <a:t>Y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>
                          <a:effectLst/>
                        </a:rPr>
                        <a:t>Y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ctr"/>
                </a:tc>
                <a:extLst>
                  <a:ext uri="{0D108BD9-81ED-4DB2-BD59-A6C34878D82A}">
                    <a16:rowId xmlns:a16="http://schemas.microsoft.com/office/drawing/2014/main" val="280360154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36174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28177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4829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359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5806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27268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0253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1810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45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4749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128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14651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60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20608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65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2408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70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2314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75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5835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80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00840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85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57751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90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4161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95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05849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100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00598"/>
                  </a:ext>
                </a:extLst>
              </a:tr>
              <a:tr h="25215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1143169763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gridSpan="21"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X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3006708721"/>
                  </a:ext>
                </a:extLst>
              </a:tr>
            </a:tbl>
          </a:graphicData>
        </a:graphic>
      </p:graphicFrame>
      <p:sp>
        <p:nvSpPr>
          <p:cNvPr id="3" name="Triángulo isósceles 2"/>
          <p:cNvSpPr/>
          <p:nvPr/>
        </p:nvSpPr>
        <p:spPr>
          <a:xfrm>
            <a:off x="3231607" y="934871"/>
            <a:ext cx="5925312" cy="51084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463296" y="3218688"/>
            <a:ext cx="1962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Triángulo</a:t>
            </a:r>
          </a:p>
          <a:p>
            <a:r>
              <a:rPr lang="es-ES" sz="2800" dirty="0" smtClean="0"/>
              <a:t>Isósceles</a:t>
            </a:r>
            <a:endParaRPr lang="es-ES" sz="2800" dirty="0"/>
          </a:p>
        </p:txBody>
      </p:sp>
      <p:sp>
        <p:nvSpPr>
          <p:cNvPr id="6" name="Elipse 5"/>
          <p:cNvSpPr/>
          <p:nvPr/>
        </p:nvSpPr>
        <p:spPr>
          <a:xfrm>
            <a:off x="6029671" y="861718"/>
            <a:ext cx="329184" cy="2438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03776"/>
              </p:ext>
            </p:extLst>
          </p:nvPr>
        </p:nvGraphicFramePr>
        <p:xfrm>
          <a:off x="2633467" y="280426"/>
          <a:ext cx="7121593" cy="6417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217">
                  <a:extLst>
                    <a:ext uri="{9D8B030D-6E8A-4147-A177-3AD203B41FA5}">
                      <a16:colId xmlns:a16="http://schemas.microsoft.com/office/drawing/2014/main" val="252048921"/>
                    </a:ext>
                  </a:extLst>
                </a:gridCol>
                <a:gridCol w="403147">
                  <a:extLst>
                    <a:ext uri="{9D8B030D-6E8A-4147-A177-3AD203B41FA5}">
                      <a16:colId xmlns:a16="http://schemas.microsoft.com/office/drawing/2014/main" val="1722313345"/>
                    </a:ext>
                  </a:extLst>
                </a:gridCol>
                <a:gridCol w="184046">
                  <a:extLst>
                    <a:ext uri="{9D8B030D-6E8A-4147-A177-3AD203B41FA5}">
                      <a16:colId xmlns:a16="http://schemas.microsoft.com/office/drawing/2014/main" val="1990354313"/>
                    </a:ext>
                  </a:extLst>
                </a:gridCol>
                <a:gridCol w="184046">
                  <a:extLst>
                    <a:ext uri="{9D8B030D-6E8A-4147-A177-3AD203B41FA5}">
                      <a16:colId xmlns:a16="http://schemas.microsoft.com/office/drawing/2014/main" val="2273882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660508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793585633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353326699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97736463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940613856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70775384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165975577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811390861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422683505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21648472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644143504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538486409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18749272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291405160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5972424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4257947521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609216736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238681501"/>
                    </a:ext>
                  </a:extLst>
                </a:gridCol>
                <a:gridCol w="400958">
                  <a:extLst>
                    <a:ext uri="{9D8B030D-6E8A-4147-A177-3AD203B41FA5}">
                      <a16:colId xmlns:a16="http://schemas.microsoft.com/office/drawing/2014/main" val="3597719972"/>
                    </a:ext>
                  </a:extLst>
                </a:gridCol>
                <a:gridCol w="403147">
                  <a:extLst>
                    <a:ext uri="{9D8B030D-6E8A-4147-A177-3AD203B41FA5}">
                      <a16:colId xmlns:a16="http://schemas.microsoft.com/office/drawing/2014/main" val="511990557"/>
                    </a:ext>
                  </a:extLst>
                </a:gridCol>
                <a:gridCol w="151180">
                  <a:extLst>
                    <a:ext uri="{9D8B030D-6E8A-4147-A177-3AD203B41FA5}">
                      <a16:colId xmlns:a16="http://schemas.microsoft.com/office/drawing/2014/main" val="701871059"/>
                    </a:ext>
                  </a:extLst>
                </a:gridCol>
              </a:tblGrid>
              <a:tr h="27016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gridSpan="21"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X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3086818926"/>
                  </a:ext>
                </a:extLst>
              </a:tr>
              <a:tr h="25215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1243468151"/>
                  </a:ext>
                </a:extLst>
              </a:tr>
              <a:tr h="252152"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>
                          <a:effectLst/>
                        </a:rPr>
                        <a:t>Y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>
                          <a:effectLst/>
                        </a:rPr>
                        <a:t>Y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ctr"/>
                </a:tc>
                <a:extLst>
                  <a:ext uri="{0D108BD9-81ED-4DB2-BD59-A6C34878D82A}">
                    <a16:rowId xmlns:a16="http://schemas.microsoft.com/office/drawing/2014/main" val="280360154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36174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28177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4829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359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5806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27268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0253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1810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45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4749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128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14651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60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20608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65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2408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70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2314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75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5835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80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00840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85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57751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90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4161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95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05849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100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00598"/>
                  </a:ext>
                </a:extLst>
              </a:tr>
              <a:tr h="25215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1143169763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gridSpan="21"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X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3006708721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63296" y="3218688"/>
            <a:ext cx="1962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Flecha</a:t>
            </a:r>
          </a:p>
          <a:p>
            <a:r>
              <a:rPr lang="es-ES" sz="2800" dirty="0" smtClean="0"/>
              <a:t>derecha</a:t>
            </a:r>
            <a:endParaRPr lang="es-ES" sz="2800" dirty="0"/>
          </a:p>
        </p:txBody>
      </p:sp>
      <p:sp>
        <p:nvSpPr>
          <p:cNvPr id="2" name="Flecha derecha 1"/>
          <p:cNvSpPr/>
          <p:nvPr/>
        </p:nvSpPr>
        <p:spPr>
          <a:xfrm>
            <a:off x="3200400" y="938784"/>
            <a:ext cx="6004560" cy="5157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3163824" y="2145791"/>
            <a:ext cx="329184" cy="2438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2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99396"/>
              </p:ext>
            </p:extLst>
          </p:nvPr>
        </p:nvGraphicFramePr>
        <p:xfrm>
          <a:off x="2633467" y="280426"/>
          <a:ext cx="7121593" cy="6417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217">
                  <a:extLst>
                    <a:ext uri="{9D8B030D-6E8A-4147-A177-3AD203B41FA5}">
                      <a16:colId xmlns:a16="http://schemas.microsoft.com/office/drawing/2014/main" val="252048921"/>
                    </a:ext>
                  </a:extLst>
                </a:gridCol>
                <a:gridCol w="403147">
                  <a:extLst>
                    <a:ext uri="{9D8B030D-6E8A-4147-A177-3AD203B41FA5}">
                      <a16:colId xmlns:a16="http://schemas.microsoft.com/office/drawing/2014/main" val="1722313345"/>
                    </a:ext>
                  </a:extLst>
                </a:gridCol>
                <a:gridCol w="184046">
                  <a:extLst>
                    <a:ext uri="{9D8B030D-6E8A-4147-A177-3AD203B41FA5}">
                      <a16:colId xmlns:a16="http://schemas.microsoft.com/office/drawing/2014/main" val="1990354313"/>
                    </a:ext>
                  </a:extLst>
                </a:gridCol>
                <a:gridCol w="184046">
                  <a:extLst>
                    <a:ext uri="{9D8B030D-6E8A-4147-A177-3AD203B41FA5}">
                      <a16:colId xmlns:a16="http://schemas.microsoft.com/office/drawing/2014/main" val="2273882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660508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793585633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353326699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97736463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940613856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70775384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165975577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811390861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422683505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21648472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644143504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538486409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18749272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3291405160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1659724248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4257947521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609216736"/>
                    </a:ext>
                  </a:extLst>
                </a:gridCol>
                <a:gridCol w="289214">
                  <a:extLst>
                    <a:ext uri="{9D8B030D-6E8A-4147-A177-3AD203B41FA5}">
                      <a16:colId xmlns:a16="http://schemas.microsoft.com/office/drawing/2014/main" val="2238681501"/>
                    </a:ext>
                  </a:extLst>
                </a:gridCol>
                <a:gridCol w="400958">
                  <a:extLst>
                    <a:ext uri="{9D8B030D-6E8A-4147-A177-3AD203B41FA5}">
                      <a16:colId xmlns:a16="http://schemas.microsoft.com/office/drawing/2014/main" val="3597719972"/>
                    </a:ext>
                  </a:extLst>
                </a:gridCol>
                <a:gridCol w="403147">
                  <a:extLst>
                    <a:ext uri="{9D8B030D-6E8A-4147-A177-3AD203B41FA5}">
                      <a16:colId xmlns:a16="http://schemas.microsoft.com/office/drawing/2014/main" val="511990557"/>
                    </a:ext>
                  </a:extLst>
                </a:gridCol>
                <a:gridCol w="151180">
                  <a:extLst>
                    <a:ext uri="{9D8B030D-6E8A-4147-A177-3AD203B41FA5}">
                      <a16:colId xmlns:a16="http://schemas.microsoft.com/office/drawing/2014/main" val="701871059"/>
                    </a:ext>
                  </a:extLst>
                </a:gridCol>
              </a:tblGrid>
              <a:tr h="27016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gridSpan="21"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X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3086818926"/>
                  </a:ext>
                </a:extLst>
              </a:tr>
              <a:tr h="25215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1243468151"/>
                  </a:ext>
                </a:extLst>
              </a:tr>
              <a:tr h="252152"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>
                          <a:effectLst/>
                        </a:rPr>
                        <a:t>Y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>
                          <a:effectLst/>
                        </a:rPr>
                        <a:t>Y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ctr"/>
                </a:tc>
                <a:extLst>
                  <a:ext uri="{0D108BD9-81ED-4DB2-BD59-A6C34878D82A}">
                    <a16:rowId xmlns:a16="http://schemas.microsoft.com/office/drawing/2014/main" val="280360154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36174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28177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4829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359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5806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27268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0253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1810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 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45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4749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1286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14651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60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20608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65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2408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70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23143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75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5835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80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00840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85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57751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90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41615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95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05849"/>
                  </a:ext>
                </a:extLst>
              </a:tr>
              <a:tr h="2521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 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100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00598"/>
                  </a:ext>
                </a:extLst>
              </a:tr>
              <a:tr h="25215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25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35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55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65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75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85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95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100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1143169763"/>
                  </a:ext>
                </a:extLst>
              </a:tr>
              <a:tr h="270162"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gridSpan="21"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X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3006708721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63296" y="3218688"/>
            <a:ext cx="1962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Flecha</a:t>
            </a:r>
          </a:p>
          <a:p>
            <a:r>
              <a:rPr lang="es-ES" sz="2800" dirty="0" smtClean="0"/>
              <a:t>izquierda</a:t>
            </a:r>
            <a:endParaRPr lang="es-ES" sz="2800" dirty="0"/>
          </a:p>
        </p:txBody>
      </p:sp>
      <p:sp>
        <p:nvSpPr>
          <p:cNvPr id="3" name="Flecha izquierda 2"/>
          <p:cNvSpPr/>
          <p:nvPr/>
        </p:nvSpPr>
        <p:spPr>
          <a:xfrm>
            <a:off x="3249895" y="926592"/>
            <a:ext cx="5888736" cy="5145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5608320" y="926592"/>
            <a:ext cx="329184" cy="2438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180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715</Words>
  <Application>Microsoft Office PowerPoint</Application>
  <PresentationFormat>Panorámica</PresentationFormat>
  <Paragraphs>4243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TuSoft.org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Fuentes</dc:creator>
  <cp:lastModifiedBy>Daniel Fuentes</cp:lastModifiedBy>
  <cp:revision>11</cp:revision>
  <dcterms:created xsi:type="dcterms:W3CDTF">2024-04-05T16:36:38Z</dcterms:created>
  <dcterms:modified xsi:type="dcterms:W3CDTF">2024-04-05T17:57:52Z</dcterms:modified>
</cp:coreProperties>
</file>