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73" r:id="rId3"/>
    <p:sldId id="257" r:id="rId4"/>
    <p:sldId id="276" r:id="rId5"/>
    <p:sldId id="277" r:id="rId6"/>
    <p:sldId id="263" r:id="rId7"/>
    <p:sldId id="278" r:id="rId8"/>
    <p:sldId id="265" r:id="rId9"/>
    <p:sldId id="280" r:id="rId10"/>
    <p:sldId id="281" r:id="rId11"/>
    <p:sldId id="279" r:id="rId12"/>
  </p:sldIdLst>
  <p:sldSz cx="9144000" cy="5143500" type="screen16x9"/>
  <p:notesSz cx="6858000" cy="9144000"/>
  <p:embeddedFontLs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Karla" panose="020B0604020202020204" charset="0"/>
      <p:regular r:id="rId22"/>
      <p:bold r:id="rId23"/>
      <p:italic r:id="rId24"/>
      <p:boldItalic r:id="rId25"/>
    </p:embeddedFont>
    <p:embeddedFont>
      <p:font typeface="Rajdhani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0">
          <p15:clr>
            <a:srgbClr val="9AA0A6"/>
          </p15:clr>
        </p15:guide>
        <p15:guide id="2" orient="horz" pos="8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90"/>
      </p:cViewPr>
      <p:guideLst>
        <p:guide pos="530"/>
        <p:guide orient="horz" pos="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F8E8E5-1D59-4542-8657-25F766B45AFA}" type="doc">
      <dgm:prSet loTypeId="urn:microsoft.com/office/officeart/2005/8/layout/chevron2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4D66715D-A851-48FF-83D1-662947491C65}">
      <dgm:prSet phldrT="[Texto]"/>
      <dgm:spPr/>
      <dgm:t>
        <a:bodyPr/>
        <a:lstStyle/>
        <a:p>
          <a:r>
            <a:rPr lang="es-ES" dirty="0" smtClean="0"/>
            <a:t>TAREA</a:t>
          </a:r>
          <a:endParaRPr lang="es-ES" dirty="0"/>
        </a:p>
      </dgm:t>
    </dgm:pt>
    <dgm:pt modelId="{3591040E-029D-4812-8BF1-74A23A221DB9}" type="parTrans" cxnId="{1AF5A249-6804-48BF-B4E4-B6B1A7022BCA}">
      <dgm:prSet/>
      <dgm:spPr/>
      <dgm:t>
        <a:bodyPr/>
        <a:lstStyle/>
        <a:p>
          <a:endParaRPr lang="es-ES"/>
        </a:p>
      </dgm:t>
    </dgm:pt>
    <dgm:pt modelId="{38D7FD2B-38F1-4BEF-BABC-0C854AB9F024}" type="sibTrans" cxnId="{1AF5A249-6804-48BF-B4E4-B6B1A7022BCA}">
      <dgm:prSet/>
      <dgm:spPr/>
      <dgm:t>
        <a:bodyPr/>
        <a:lstStyle/>
        <a:p>
          <a:endParaRPr lang="es-ES"/>
        </a:p>
      </dgm:t>
    </dgm:pt>
    <dgm:pt modelId="{20F38E7E-881F-40E9-BC71-218D2868E8DC}">
      <dgm:prSet phldrT="[Texto]"/>
      <dgm:spPr/>
      <dgm:t>
        <a:bodyPr/>
        <a:lstStyle/>
        <a:p>
          <a:r>
            <a:rPr lang="es-ES" dirty="0" smtClean="0"/>
            <a:t>Definir claramente el objetivo</a:t>
          </a:r>
          <a:endParaRPr lang="es-ES" dirty="0"/>
        </a:p>
      </dgm:t>
    </dgm:pt>
    <dgm:pt modelId="{2C3041B0-7C6C-42DA-9C9B-81B41699750E}" type="parTrans" cxnId="{2CE87493-79A0-439D-A868-3943DDFC2408}">
      <dgm:prSet/>
      <dgm:spPr/>
      <dgm:t>
        <a:bodyPr/>
        <a:lstStyle/>
        <a:p>
          <a:endParaRPr lang="es-ES"/>
        </a:p>
      </dgm:t>
    </dgm:pt>
    <dgm:pt modelId="{1BA39240-1D0F-4B88-9093-3CB36CB0A76B}" type="sibTrans" cxnId="{2CE87493-79A0-439D-A868-3943DDFC2408}">
      <dgm:prSet/>
      <dgm:spPr/>
      <dgm:t>
        <a:bodyPr/>
        <a:lstStyle/>
        <a:p>
          <a:endParaRPr lang="es-ES"/>
        </a:p>
      </dgm:t>
    </dgm:pt>
    <dgm:pt modelId="{FEF76369-01A9-464E-8C8C-2BA31D8B8A28}">
      <dgm:prSet phldrT="[Texto]"/>
      <dgm:spPr/>
      <dgm:t>
        <a:bodyPr/>
        <a:lstStyle/>
        <a:p>
          <a:r>
            <a:rPr lang="es-ES" dirty="0" smtClean="0"/>
            <a:t>Ser específico</a:t>
          </a:r>
          <a:endParaRPr lang="es-ES" dirty="0"/>
        </a:p>
      </dgm:t>
    </dgm:pt>
    <dgm:pt modelId="{4F3A2ECB-CA95-4AC8-B9E1-7C2902000FA4}" type="parTrans" cxnId="{177B09DA-1023-4A6A-B9AD-BC70FDF555F7}">
      <dgm:prSet/>
      <dgm:spPr/>
      <dgm:t>
        <a:bodyPr/>
        <a:lstStyle/>
        <a:p>
          <a:endParaRPr lang="es-ES"/>
        </a:p>
      </dgm:t>
    </dgm:pt>
    <dgm:pt modelId="{37BE787D-33FB-4C83-988C-DE391BAF4E98}" type="sibTrans" cxnId="{177B09DA-1023-4A6A-B9AD-BC70FDF555F7}">
      <dgm:prSet/>
      <dgm:spPr/>
      <dgm:t>
        <a:bodyPr/>
        <a:lstStyle/>
        <a:p>
          <a:endParaRPr lang="es-ES"/>
        </a:p>
      </dgm:t>
    </dgm:pt>
    <dgm:pt modelId="{03DBEBED-869C-434C-A533-3BED98D877F7}">
      <dgm:prSet phldrT="[Texto]"/>
      <dgm:spPr/>
      <dgm:t>
        <a:bodyPr/>
        <a:lstStyle/>
        <a:p>
          <a:r>
            <a:rPr lang="es-ES" dirty="0" smtClean="0"/>
            <a:t>CONTEXTO</a:t>
          </a:r>
          <a:endParaRPr lang="es-ES" dirty="0"/>
        </a:p>
      </dgm:t>
    </dgm:pt>
    <dgm:pt modelId="{C01CDA26-1B4F-4D79-B9E5-683F28C883C9}" type="parTrans" cxnId="{E6C87AA7-F599-4422-AE75-D8FCC874CF53}">
      <dgm:prSet/>
      <dgm:spPr/>
      <dgm:t>
        <a:bodyPr/>
        <a:lstStyle/>
        <a:p>
          <a:endParaRPr lang="es-ES"/>
        </a:p>
      </dgm:t>
    </dgm:pt>
    <dgm:pt modelId="{D589705F-888D-422C-BF4C-2D0E9B318462}" type="sibTrans" cxnId="{E6C87AA7-F599-4422-AE75-D8FCC874CF53}">
      <dgm:prSet/>
      <dgm:spPr/>
      <dgm:t>
        <a:bodyPr/>
        <a:lstStyle/>
        <a:p>
          <a:endParaRPr lang="es-ES"/>
        </a:p>
      </dgm:t>
    </dgm:pt>
    <dgm:pt modelId="{4B1CE7B6-E5C9-4029-A0E4-8E34814BDEE4}">
      <dgm:prSet phldrT="[Texto]"/>
      <dgm:spPr/>
      <dgm:t>
        <a:bodyPr/>
        <a:lstStyle/>
        <a:p>
          <a:r>
            <a:rPr lang="es-ES" dirty="0" smtClean="0"/>
            <a:t>Proporcionar información relevante</a:t>
          </a:r>
          <a:endParaRPr lang="es-ES" dirty="0"/>
        </a:p>
      </dgm:t>
    </dgm:pt>
    <dgm:pt modelId="{2750702C-4A69-4CF0-A346-1ADA7EB1274F}" type="parTrans" cxnId="{747BD7C9-2B96-40A7-A018-630B68D6BA8E}">
      <dgm:prSet/>
      <dgm:spPr/>
      <dgm:t>
        <a:bodyPr/>
        <a:lstStyle/>
        <a:p>
          <a:endParaRPr lang="es-ES"/>
        </a:p>
      </dgm:t>
    </dgm:pt>
    <dgm:pt modelId="{BF1E1B7D-E068-4B9A-89AC-CFD590F9C786}" type="sibTrans" cxnId="{747BD7C9-2B96-40A7-A018-630B68D6BA8E}">
      <dgm:prSet/>
      <dgm:spPr/>
      <dgm:t>
        <a:bodyPr/>
        <a:lstStyle/>
        <a:p>
          <a:endParaRPr lang="es-ES"/>
        </a:p>
      </dgm:t>
    </dgm:pt>
    <dgm:pt modelId="{205FD026-A41A-467B-943C-6365A176F6B6}">
      <dgm:prSet phldrT="[Texto]"/>
      <dgm:spPr/>
      <dgm:t>
        <a:bodyPr/>
        <a:lstStyle/>
        <a:p>
          <a:r>
            <a:rPr lang="es-ES" dirty="0" smtClean="0"/>
            <a:t>Considerar el público objetivo</a:t>
          </a:r>
          <a:endParaRPr lang="es-ES" dirty="0"/>
        </a:p>
      </dgm:t>
    </dgm:pt>
    <dgm:pt modelId="{046AC366-305C-4B18-B6AA-317EDA796059}" type="parTrans" cxnId="{F3FF24BF-CC3C-4FA3-9892-1C296E0AEBD9}">
      <dgm:prSet/>
      <dgm:spPr/>
      <dgm:t>
        <a:bodyPr/>
        <a:lstStyle/>
        <a:p>
          <a:endParaRPr lang="es-ES"/>
        </a:p>
      </dgm:t>
    </dgm:pt>
    <dgm:pt modelId="{048C0065-8788-4729-9978-E543869739EC}" type="sibTrans" cxnId="{F3FF24BF-CC3C-4FA3-9892-1C296E0AEBD9}">
      <dgm:prSet/>
      <dgm:spPr/>
      <dgm:t>
        <a:bodyPr/>
        <a:lstStyle/>
        <a:p>
          <a:endParaRPr lang="es-ES"/>
        </a:p>
      </dgm:t>
    </dgm:pt>
    <dgm:pt modelId="{B23BD40B-68C5-4503-8404-E1114BE8EDC7}">
      <dgm:prSet phldrT="[Texto]"/>
      <dgm:spPr/>
      <dgm:t>
        <a:bodyPr/>
        <a:lstStyle/>
        <a:p>
          <a:r>
            <a:rPr lang="es-ES" dirty="0" smtClean="0"/>
            <a:t>EJEMPLO</a:t>
          </a:r>
          <a:endParaRPr lang="es-ES" dirty="0"/>
        </a:p>
      </dgm:t>
    </dgm:pt>
    <dgm:pt modelId="{E5185E46-738D-449F-95CD-19F2EA76A5C6}" type="parTrans" cxnId="{B5D4A2FA-00B1-4D30-A596-0ED3F8E59B34}">
      <dgm:prSet/>
      <dgm:spPr/>
      <dgm:t>
        <a:bodyPr/>
        <a:lstStyle/>
        <a:p>
          <a:endParaRPr lang="es-ES"/>
        </a:p>
      </dgm:t>
    </dgm:pt>
    <dgm:pt modelId="{94A78CF8-ADEA-4D05-90F8-F18928DD459E}" type="sibTrans" cxnId="{B5D4A2FA-00B1-4D30-A596-0ED3F8E59B34}">
      <dgm:prSet/>
      <dgm:spPr/>
      <dgm:t>
        <a:bodyPr/>
        <a:lstStyle/>
        <a:p>
          <a:endParaRPr lang="es-ES"/>
        </a:p>
      </dgm:t>
    </dgm:pt>
    <dgm:pt modelId="{1A779889-66D7-43D4-B4E2-72250E5C69CF}">
      <dgm:prSet phldrT="[Texto]"/>
      <dgm:spPr/>
      <dgm:t>
        <a:bodyPr/>
        <a:lstStyle/>
        <a:p>
          <a:r>
            <a:rPr lang="es-ES" dirty="0" smtClean="0"/>
            <a:t>Incluir ejemplos relevantes</a:t>
          </a:r>
          <a:endParaRPr lang="es-ES" dirty="0"/>
        </a:p>
      </dgm:t>
    </dgm:pt>
    <dgm:pt modelId="{4792CD21-E91E-48EB-9650-59D34054D19D}" type="parTrans" cxnId="{93CF7F66-8FA5-40AE-A5F0-9C1B6E818CF4}">
      <dgm:prSet/>
      <dgm:spPr/>
      <dgm:t>
        <a:bodyPr/>
        <a:lstStyle/>
        <a:p>
          <a:endParaRPr lang="es-ES"/>
        </a:p>
      </dgm:t>
    </dgm:pt>
    <dgm:pt modelId="{E0E72337-82BE-46D4-9A9C-7FB455C10BB5}" type="sibTrans" cxnId="{93CF7F66-8FA5-40AE-A5F0-9C1B6E818CF4}">
      <dgm:prSet/>
      <dgm:spPr/>
      <dgm:t>
        <a:bodyPr/>
        <a:lstStyle/>
        <a:p>
          <a:endParaRPr lang="es-ES"/>
        </a:p>
      </dgm:t>
    </dgm:pt>
    <dgm:pt modelId="{2864CD71-F9C3-4733-AEEF-1A34927423F2}">
      <dgm:prSet phldrT="[Texto]"/>
      <dgm:spPr/>
      <dgm:t>
        <a:bodyPr/>
        <a:lstStyle/>
        <a:p>
          <a:r>
            <a:rPr lang="es-ES" dirty="0" smtClean="0"/>
            <a:t>Los ejemplos deben estar alineados con el objetivo</a:t>
          </a:r>
          <a:endParaRPr lang="es-ES" dirty="0"/>
        </a:p>
      </dgm:t>
    </dgm:pt>
    <dgm:pt modelId="{75A89D03-1522-4ED5-85E2-4C428FDE2855}" type="parTrans" cxnId="{5A5859A3-AA26-459F-B87E-45AA0AE9A3E0}">
      <dgm:prSet/>
      <dgm:spPr/>
      <dgm:t>
        <a:bodyPr/>
        <a:lstStyle/>
        <a:p>
          <a:endParaRPr lang="es-ES"/>
        </a:p>
      </dgm:t>
    </dgm:pt>
    <dgm:pt modelId="{3C03C7DA-64E3-4771-8982-31B8F309BA88}" type="sibTrans" cxnId="{5A5859A3-AA26-459F-B87E-45AA0AE9A3E0}">
      <dgm:prSet/>
      <dgm:spPr/>
      <dgm:t>
        <a:bodyPr/>
        <a:lstStyle/>
        <a:p>
          <a:endParaRPr lang="es-ES"/>
        </a:p>
      </dgm:t>
    </dgm:pt>
    <dgm:pt modelId="{F3112D99-1C1C-4554-AF39-CA3A5A0F0238}">
      <dgm:prSet phldrT="[Texto]"/>
      <dgm:spPr/>
      <dgm:t>
        <a:bodyPr/>
        <a:lstStyle/>
        <a:p>
          <a:r>
            <a:rPr lang="es-ES" dirty="0" smtClean="0"/>
            <a:t>Usar verbos: Escribe, redacta, analiza, diseña, programa</a:t>
          </a:r>
          <a:endParaRPr lang="es-ES" dirty="0"/>
        </a:p>
      </dgm:t>
    </dgm:pt>
    <dgm:pt modelId="{9268DFFA-EF0E-4DF7-A0C1-F14AAD03D871}" type="parTrans" cxnId="{53465AF2-53E2-4C28-8AC1-DE2F27A99A7B}">
      <dgm:prSet/>
      <dgm:spPr/>
      <dgm:t>
        <a:bodyPr/>
        <a:lstStyle/>
        <a:p>
          <a:endParaRPr lang="es-ES"/>
        </a:p>
      </dgm:t>
    </dgm:pt>
    <dgm:pt modelId="{B98AAAF5-08C1-4221-AA55-78989E2F7CD0}" type="sibTrans" cxnId="{53465AF2-53E2-4C28-8AC1-DE2F27A99A7B}">
      <dgm:prSet/>
      <dgm:spPr/>
      <dgm:t>
        <a:bodyPr/>
        <a:lstStyle/>
        <a:p>
          <a:endParaRPr lang="es-ES"/>
        </a:p>
      </dgm:t>
    </dgm:pt>
    <dgm:pt modelId="{EFC59A75-CD3F-4ADD-B4C9-5626A448F572}">
      <dgm:prSet phldrT="[Texto]"/>
      <dgm:spPr/>
      <dgm:t>
        <a:bodyPr/>
        <a:lstStyle/>
        <a:p>
          <a:r>
            <a:rPr lang="es-ES" dirty="0" smtClean="0"/>
            <a:t>Establecer la finalidad de lo que se desea</a:t>
          </a:r>
          <a:endParaRPr lang="es-ES" dirty="0"/>
        </a:p>
      </dgm:t>
    </dgm:pt>
    <dgm:pt modelId="{C9D830BF-F6E4-4151-9B6C-BD03E02C8F08}" type="parTrans" cxnId="{EE7C993B-8889-49B6-A787-AEB4253AFC0A}">
      <dgm:prSet/>
      <dgm:spPr/>
      <dgm:t>
        <a:bodyPr/>
        <a:lstStyle/>
        <a:p>
          <a:endParaRPr lang="es-ES"/>
        </a:p>
      </dgm:t>
    </dgm:pt>
    <dgm:pt modelId="{17F37FF8-E1B4-4CF7-82D2-AC37A11CE404}" type="sibTrans" cxnId="{EE7C993B-8889-49B6-A787-AEB4253AFC0A}">
      <dgm:prSet/>
      <dgm:spPr/>
      <dgm:t>
        <a:bodyPr/>
        <a:lstStyle/>
        <a:p>
          <a:endParaRPr lang="es-ES"/>
        </a:p>
      </dgm:t>
    </dgm:pt>
    <dgm:pt modelId="{02FB3940-858B-45A4-B971-826CAEA4873E}">
      <dgm:prSet phldrT="[Texto]"/>
      <dgm:spPr/>
      <dgm:t>
        <a:bodyPr/>
        <a:lstStyle/>
        <a:p>
          <a:r>
            <a:rPr lang="es-ES" dirty="0" smtClean="0"/>
            <a:t>Indicar al modelo lo que se espera</a:t>
          </a:r>
          <a:endParaRPr lang="es-ES" dirty="0"/>
        </a:p>
      </dgm:t>
    </dgm:pt>
    <dgm:pt modelId="{7F938BF0-9A83-4EA2-B248-97C69E5D0B72}" type="parTrans" cxnId="{7B24EC3D-D1AB-4E75-BF2D-EDFA29F09BCC}">
      <dgm:prSet/>
      <dgm:spPr/>
      <dgm:t>
        <a:bodyPr/>
        <a:lstStyle/>
        <a:p>
          <a:endParaRPr lang="es-ES"/>
        </a:p>
      </dgm:t>
    </dgm:pt>
    <dgm:pt modelId="{1D7D0CD0-AAE9-4E8B-9976-848E0A3BD588}" type="sibTrans" cxnId="{7B24EC3D-D1AB-4E75-BF2D-EDFA29F09BCC}">
      <dgm:prSet/>
      <dgm:spPr/>
      <dgm:t>
        <a:bodyPr/>
        <a:lstStyle/>
        <a:p>
          <a:endParaRPr lang="es-ES"/>
        </a:p>
      </dgm:t>
    </dgm:pt>
    <dgm:pt modelId="{BDDF4E37-D991-483A-8DE1-3822F46881A7}" type="pres">
      <dgm:prSet presAssocID="{68F8E8E5-1D59-4542-8657-25F766B45AF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BBA9A73-4456-49D2-8153-11405A9CF4BE}" type="pres">
      <dgm:prSet presAssocID="{4D66715D-A851-48FF-83D1-662947491C65}" presName="composite" presStyleCnt="0"/>
      <dgm:spPr/>
    </dgm:pt>
    <dgm:pt modelId="{0F98C2D6-5FA1-4582-BDB5-F6E1358E0EE0}" type="pres">
      <dgm:prSet presAssocID="{4D66715D-A851-48FF-83D1-662947491C6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9F9E39-359C-418A-9171-A951D8D360E0}" type="pres">
      <dgm:prSet presAssocID="{4D66715D-A851-48FF-83D1-662947491C6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AA4A571-283A-4670-867F-8037EE87A4C4}" type="pres">
      <dgm:prSet presAssocID="{38D7FD2B-38F1-4BEF-BABC-0C854AB9F024}" presName="sp" presStyleCnt="0"/>
      <dgm:spPr/>
    </dgm:pt>
    <dgm:pt modelId="{5484A2E6-BEC2-4ECE-95F0-CA7E2BDE1CFE}" type="pres">
      <dgm:prSet presAssocID="{03DBEBED-869C-434C-A533-3BED98D877F7}" presName="composite" presStyleCnt="0"/>
      <dgm:spPr/>
    </dgm:pt>
    <dgm:pt modelId="{289F6DEF-C5E7-4435-9989-9610AD6BA068}" type="pres">
      <dgm:prSet presAssocID="{03DBEBED-869C-434C-A533-3BED98D877F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D1A651-0873-4D37-93C6-F8CDBCC4C9D2}" type="pres">
      <dgm:prSet presAssocID="{03DBEBED-869C-434C-A533-3BED98D877F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EF36E38-DFD2-474C-8B3E-1E9BEF340FE6}" type="pres">
      <dgm:prSet presAssocID="{D589705F-888D-422C-BF4C-2D0E9B318462}" presName="sp" presStyleCnt="0"/>
      <dgm:spPr/>
    </dgm:pt>
    <dgm:pt modelId="{085C76CC-2ED0-41FA-A043-A7B3A276AE77}" type="pres">
      <dgm:prSet presAssocID="{B23BD40B-68C5-4503-8404-E1114BE8EDC7}" presName="composite" presStyleCnt="0"/>
      <dgm:spPr/>
    </dgm:pt>
    <dgm:pt modelId="{66A3513C-7A3E-4774-B33B-41057F831F81}" type="pres">
      <dgm:prSet presAssocID="{B23BD40B-68C5-4503-8404-E1114BE8EDC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58B8B8D-6973-403E-ADE3-DB6771530BE1}" type="pres">
      <dgm:prSet presAssocID="{B23BD40B-68C5-4503-8404-E1114BE8EDC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F7DFCEF-0046-4C80-8B00-BF6FEBC72565}" type="presOf" srcId="{2864CD71-F9C3-4733-AEEF-1A34927423F2}" destId="{B58B8B8D-6973-403E-ADE3-DB6771530BE1}" srcOrd="0" destOrd="2" presId="urn:microsoft.com/office/officeart/2005/8/layout/chevron2"/>
    <dgm:cxn modelId="{E6C87AA7-F599-4422-AE75-D8FCC874CF53}" srcId="{68F8E8E5-1D59-4542-8657-25F766B45AFA}" destId="{03DBEBED-869C-434C-A533-3BED98D877F7}" srcOrd="1" destOrd="0" parTransId="{C01CDA26-1B4F-4D79-B9E5-683F28C883C9}" sibTransId="{D589705F-888D-422C-BF4C-2D0E9B318462}"/>
    <dgm:cxn modelId="{26603674-9B1C-4287-B1DC-CACAC7B628E4}" type="presOf" srcId="{205FD026-A41A-467B-943C-6365A176F6B6}" destId="{8FD1A651-0873-4D37-93C6-F8CDBCC4C9D2}" srcOrd="0" destOrd="1" presId="urn:microsoft.com/office/officeart/2005/8/layout/chevron2"/>
    <dgm:cxn modelId="{5A5859A3-AA26-459F-B87E-45AA0AE9A3E0}" srcId="{B23BD40B-68C5-4503-8404-E1114BE8EDC7}" destId="{2864CD71-F9C3-4733-AEEF-1A34927423F2}" srcOrd="2" destOrd="0" parTransId="{75A89D03-1522-4ED5-85E2-4C428FDE2855}" sibTransId="{3C03C7DA-64E3-4771-8982-31B8F309BA88}"/>
    <dgm:cxn modelId="{36EA074A-364E-4F1F-822A-6EFB2623423C}" type="presOf" srcId="{02FB3940-858B-45A4-B971-826CAEA4873E}" destId="{B58B8B8D-6973-403E-ADE3-DB6771530BE1}" srcOrd="0" destOrd="1" presId="urn:microsoft.com/office/officeart/2005/8/layout/chevron2"/>
    <dgm:cxn modelId="{1AF5A249-6804-48BF-B4E4-B6B1A7022BCA}" srcId="{68F8E8E5-1D59-4542-8657-25F766B45AFA}" destId="{4D66715D-A851-48FF-83D1-662947491C65}" srcOrd="0" destOrd="0" parTransId="{3591040E-029D-4812-8BF1-74A23A221DB9}" sibTransId="{38D7FD2B-38F1-4BEF-BABC-0C854AB9F024}"/>
    <dgm:cxn modelId="{CDD29CAC-2AD2-4578-A3CF-C07A89108EF6}" type="presOf" srcId="{03DBEBED-869C-434C-A533-3BED98D877F7}" destId="{289F6DEF-C5E7-4435-9989-9610AD6BA068}" srcOrd="0" destOrd="0" presId="urn:microsoft.com/office/officeart/2005/8/layout/chevron2"/>
    <dgm:cxn modelId="{3F301CF7-A87B-404C-A72B-EA1A43D3C94B}" type="presOf" srcId="{FEF76369-01A9-464E-8C8C-2BA31D8B8A28}" destId="{6E9F9E39-359C-418A-9171-A951D8D360E0}" srcOrd="0" destOrd="1" presId="urn:microsoft.com/office/officeart/2005/8/layout/chevron2"/>
    <dgm:cxn modelId="{0284DA3E-2B59-4F18-ADD9-18504FD72A6D}" type="presOf" srcId="{F3112D99-1C1C-4554-AF39-CA3A5A0F0238}" destId="{6E9F9E39-359C-418A-9171-A951D8D360E0}" srcOrd="0" destOrd="2" presId="urn:microsoft.com/office/officeart/2005/8/layout/chevron2"/>
    <dgm:cxn modelId="{3FCD6AFC-8CF0-48D6-BFD6-0EB43162EBB0}" type="presOf" srcId="{68F8E8E5-1D59-4542-8657-25F766B45AFA}" destId="{BDDF4E37-D991-483A-8DE1-3822F46881A7}" srcOrd="0" destOrd="0" presId="urn:microsoft.com/office/officeart/2005/8/layout/chevron2"/>
    <dgm:cxn modelId="{F3FF24BF-CC3C-4FA3-9892-1C296E0AEBD9}" srcId="{03DBEBED-869C-434C-A533-3BED98D877F7}" destId="{205FD026-A41A-467B-943C-6365A176F6B6}" srcOrd="1" destOrd="0" parTransId="{046AC366-305C-4B18-B6AA-317EDA796059}" sibTransId="{048C0065-8788-4729-9978-E543869739EC}"/>
    <dgm:cxn modelId="{B5D4A2FA-00B1-4D30-A596-0ED3F8E59B34}" srcId="{68F8E8E5-1D59-4542-8657-25F766B45AFA}" destId="{B23BD40B-68C5-4503-8404-E1114BE8EDC7}" srcOrd="2" destOrd="0" parTransId="{E5185E46-738D-449F-95CD-19F2EA76A5C6}" sibTransId="{94A78CF8-ADEA-4D05-90F8-F18928DD459E}"/>
    <dgm:cxn modelId="{93CF7F66-8FA5-40AE-A5F0-9C1B6E818CF4}" srcId="{B23BD40B-68C5-4503-8404-E1114BE8EDC7}" destId="{1A779889-66D7-43D4-B4E2-72250E5C69CF}" srcOrd="0" destOrd="0" parTransId="{4792CD21-E91E-48EB-9650-59D34054D19D}" sibTransId="{E0E72337-82BE-46D4-9A9C-7FB455C10BB5}"/>
    <dgm:cxn modelId="{151A83D5-9DD6-46C5-839B-520A68C8FB08}" type="presOf" srcId="{1A779889-66D7-43D4-B4E2-72250E5C69CF}" destId="{B58B8B8D-6973-403E-ADE3-DB6771530BE1}" srcOrd="0" destOrd="0" presId="urn:microsoft.com/office/officeart/2005/8/layout/chevron2"/>
    <dgm:cxn modelId="{300D6018-62EF-4DB8-93EE-45D3347C538B}" type="presOf" srcId="{EFC59A75-CD3F-4ADD-B4C9-5626A448F572}" destId="{8FD1A651-0873-4D37-93C6-F8CDBCC4C9D2}" srcOrd="0" destOrd="2" presId="urn:microsoft.com/office/officeart/2005/8/layout/chevron2"/>
    <dgm:cxn modelId="{2CE87493-79A0-439D-A868-3943DDFC2408}" srcId="{4D66715D-A851-48FF-83D1-662947491C65}" destId="{20F38E7E-881F-40E9-BC71-218D2868E8DC}" srcOrd="0" destOrd="0" parTransId="{2C3041B0-7C6C-42DA-9C9B-81B41699750E}" sibTransId="{1BA39240-1D0F-4B88-9093-3CB36CB0A76B}"/>
    <dgm:cxn modelId="{0517AC0D-C5A7-46F3-A370-A0CAF6F72A42}" type="presOf" srcId="{4D66715D-A851-48FF-83D1-662947491C65}" destId="{0F98C2D6-5FA1-4582-BDB5-F6E1358E0EE0}" srcOrd="0" destOrd="0" presId="urn:microsoft.com/office/officeart/2005/8/layout/chevron2"/>
    <dgm:cxn modelId="{53465AF2-53E2-4C28-8AC1-DE2F27A99A7B}" srcId="{4D66715D-A851-48FF-83D1-662947491C65}" destId="{F3112D99-1C1C-4554-AF39-CA3A5A0F0238}" srcOrd="2" destOrd="0" parTransId="{9268DFFA-EF0E-4DF7-A0C1-F14AAD03D871}" sibTransId="{B98AAAF5-08C1-4221-AA55-78989E2F7CD0}"/>
    <dgm:cxn modelId="{EE7C993B-8889-49B6-A787-AEB4253AFC0A}" srcId="{03DBEBED-869C-434C-A533-3BED98D877F7}" destId="{EFC59A75-CD3F-4ADD-B4C9-5626A448F572}" srcOrd="2" destOrd="0" parTransId="{C9D830BF-F6E4-4151-9B6C-BD03E02C8F08}" sibTransId="{17F37FF8-E1B4-4CF7-82D2-AC37A11CE404}"/>
    <dgm:cxn modelId="{747BD7C9-2B96-40A7-A018-630B68D6BA8E}" srcId="{03DBEBED-869C-434C-A533-3BED98D877F7}" destId="{4B1CE7B6-E5C9-4029-A0E4-8E34814BDEE4}" srcOrd="0" destOrd="0" parTransId="{2750702C-4A69-4CF0-A346-1ADA7EB1274F}" sibTransId="{BF1E1B7D-E068-4B9A-89AC-CFD590F9C786}"/>
    <dgm:cxn modelId="{51CA7840-65BD-438E-B886-05A024484024}" type="presOf" srcId="{B23BD40B-68C5-4503-8404-E1114BE8EDC7}" destId="{66A3513C-7A3E-4774-B33B-41057F831F81}" srcOrd="0" destOrd="0" presId="urn:microsoft.com/office/officeart/2005/8/layout/chevron2"/>
    <dgm:cxn modelId="{E327ED3C-2117-4A9C-924D-5F5B9C42DE8B}" type="presOf" srcId="{4B1CE7B6-E5C9-4029-A0E4-8E34814BDEE4}" destId="{8FD1A651-0873-4D37-93C6-F8CDBCC4C9D2}" srcOrd="0" destOrd="0" presId="urn:microsoft.com/office/officeart/2005/8/layout/chevron2"/>
    <dgm:cxn modelId="{177B09DA-1023-4A6A-B9AD-BC70FDF555F7}" srcId="{4D66715D-A851-48FF-83D1-662947491C65}" destId="{FEF76369-01A9-464E-8C8C-2BA31D8B8A28}" srcOrd="1" destOrd="0" parTransId="{4F3A2ECB-CA95-4AC8-B9E1-7C2902000FA4}" sibTransId="{37BE787D-33FB-4C83-988C-DE391BAF4E98}"/>
    <dgm:cxn modelId="{84A9EFCE-2513-48D5-A00C-89C50A925BAF}" type="presOf" srcId="{20F38E7E-881F-40E9-BC71-218D2868E8DC}" destId="{6E9F9E39-359C-418A-9171-A951D8D360E0}" srcOrd="0" destOrd="0" presId="urn:microsoft.com/office/officeart/2005/8/layout/chevron2"/>
    <dgm:cxn modelId="{7B24EC3D-D1AB-4E75-BF2D-EDFA29F09BCC}" srcId="{B23BD40B-68C5-4503-8404-E1114BE8EDC7}" destId="{02FB3940-858B-45A4-B971-826CAEA4873E}" srcOrd="1" destOrd="0" parTransId="{7F938BF0-9A83-4EA2-B248-97C69E5D0B72}" sibTransId="{1D7D0CD0-AAE9-4E8B-9976-848E0A3BD588}"/>
    <dgm:cxn modelId="{EFF395D3-DF87-4D7E-9245-513E21CECA5B}" type="presParOf" srcId="{BDDF4E37-D991-483A-8DE1-3822F46881A7}" destId="{1BBA9A73-4456-49D2-8153-11405A9CF4BE}" srcOrd="0" destOrd="0" presId="urn:microsoft.com/office/officeart/2005/8/layout/chevron2"/>
    <dgm:cxn modelId="{F9799AF5-D1CD-4545-9D5A-31550908D879}" type="presParOf" srcId="{1BBA9A73-4456-49D2-8153-11405A9CF4BE}" destId="{0F98C2D6-5FA1-4582-BDB5-F6E1358E0EE0}" srcOrd="0" destOrd="0" presId="urn:microsoft.com/office/officeart/2005/8/layout/chevron2"/>
    <dgm:cxn modelId="{E7C10C31-75A5-4816-8EEE-70CD24D45172}" type="presParOf" srcId="{1BBA9A73-4456-49D2-8153-11405A9CF4BE}" destId="{6E9F9E39-359C-418A-9171-A951D8D360E0}" srcOrd="1" destOrd="0" presId="urn:microsoft.com/office/officeart/2005/8/layout/chevron2"/>
    <dgm:cxn modelId="{6D3FFBAC-643A-4148-B906-AF164B474B74}" type="presParOf" srcId="{BDDF4E37-D991-483A-8DE1-3822F46881A7}" destId="{8AA4A571-283A-4670-867F-8037EE87A4C4}" srcOrd="1" destOrd="0" presId="urn:microsoft.com/office/officeart/2005/8/layout/chevron2"/>
    <dgm:cxn modelId="{D540C549-617B-4F80-994F-514428D77EDB}" type="presParOf" srcId="{BDDF4E37-D991-483A-8DE1-3822F46881A7}" destId="{5484A2E6-BEC2-4ECE-95F0-CA7E2BDE1CFE}" srcOrd="2" destOrd="0" presId="urn:microsoft.com/office/officeart/2005/8/layout/chevron2"/>
    <dgm:cxn modelId="{B8466988-7E22-4A4B-A329-AA6015CEA815}" type="presParOf" srcId="{5484A2E6-BEC2-4ECE-95F0-CA7E2BDE1CFE}" destId="{289F6DEF-C5E7-4435-9989-9610AD6BA068}" srcOrd="0" destOrd="0" presId="urn:microsoft.com/office/officeart/2005/8/layout/chevron2"/>
    <dgm:cxn modelId="{2452C4C4-1207-40BC-B9D8-87AC2AEC0C6F}" type="presParOf" srcId="{5484A2E6-BEC2-4ECE-95F0-CA7E2BDE1CFE}" destId="{8FD1A651-0873-4D37-93C6-F8CDBCC4C9D2}" srcOrd="1" destOrd="0" presId="urn:microsoft.com/office/officeart/2005/8/layout/chevron2"/>
    <dgm:cxn modelId="{4322C623-4886-486C-A97F-1F1E48E31EED}" type="presParOf" srcId="{BDDF4E37-D991-483A-8DE1-3822F46881A7}" destId="{7EF36E38-DFD2-474C-8B3E-1E9BEF340FE6}" srcOrd="3" destOrd="0" presId="urn:microsoft.com/office/officeart/2005/8/layout/chevron2"/>
    <dgm:cxn modelId="{69E086FD-668E-446A-9253-ED4C33D08775}" type="presParOf" srcId="{BDDF4E37-D991-483A-8DE1-3822F46881A7}" destId="{085C76CC-2ED0-41FA-A043-A7B3A276AE77}" srcOrd="4" destOrd="0" presId="urn:microsoft.com/office/officeart/2005/8/layout/chevron2"/>
    <dgm:cxn modelId="{3E1D6D3A-CC42-435C-8134-EEA2EA27AF80}" type="presParOf" srcId="{085C76CC-2ED0-41FA-A043-A7B3A276AE77}" destId="{66A3513C-7A3E-4774-B33B-41057F831F81}" srcOrd="0" destOrd="0" presId="urn:microsoft.com/office/officeart/2005/8/layout/chevron2"/>
    <dgm:cxn modelId="{8A595B02-EC06-474C-BF66-26AA41B40C01}" type="presParOf" srcId="{085C76CC-2ED0-41FA-A043-A7B3A276AE77}" destId="{B58B8B8D-6973-403E-ADE3-DB6771530B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F8E8E5-1D59-4542-8657-25F766B45AFA}" type="doc">
      <dgm:prSet loTypeId="urn:microsoft.com/office/officeart/2005/8/layout/chevron2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4D66715D-A851-48FF-83D1-662947491C65}">
      <dgm:prSet phldrT="[Texto]"/>
      <dgm:spPr/>
      <dgm:t>
        <a:bodyPr/>
        <a:lstStyle/>
        <a:p>
          <a:r>
            <a:rPr lang="es-ES" dirty="0" smtClean="0"/>
            <a:t>PERSONA</a:t>
          </a:r>
          <a:endParaRPr lang="es-ES" dirty="0"/>
        </a:p>
      </dgm:t>
    </dgm:pt>
    <dgm:pt modelId="{3591040E-029D-4812-8BF1-74A23A221DB9}" type="parTrans" cxnId="{1AF5A249-6804-48BF-B4E4-B6B1A7022BCA}">
      <dgm:prSet/>
      <dgm:spPr/>
      <dgm:t>
        <a:bodyPr/>
        <a:lstStyle/>
        <a:p>
          <a:endParaRPr lang="es-ES"/>
        </a:p>
      </dgm:t>
    </dgm:pt>
    <dgm:pt modelId="{38D7FD2B-38F1-4BEF-BABC-0C854AB9F024}" type="sibTrans" cxnId="{1AF5A249-6804-48BF-B4E4-B6B1A7022BCA}">
      <dgm:prSet/>
      <dgm:spPr/>
      <dgm:t>
        <a:bodyPr/>
        <a:lstStyle/>
        <a:p>
          <a:endParaRPr lang="es-ES"/>
        </a:p>
      </dgm:t>
    </dgm:pt>
    <dgm:pt modelId="{20F38E7E-881F-40E9-BC71-218D2868E8DC}">
      <dgm:prSet phldrT="[Texto]"/>
      <dgm:spPr/>
      <dgm:t>
        <a:bodyPr/>
        <a:lstStyle/>
        <a:p>
          <a:r>
            <a:rPr lang="es-ES" dirty="0" smtClean="0"/>
            <a:t>Definir la voz y el estilo.</a:t>
          </a:r>
          <a:endParaRPr lang="es-ES" dirty="0"/>
        </a:p>
      </dgm:t>
    </dgm:pt>
    <dgm:pt modelId="{2C3041B0-7C6C-42DA-9C9B-81B41699750E}" type="parTrans" cxnId="{2CE87493-79A0-439D-A868-3943DDFC2408}">
      <dgm:prSet/>
      <dgm:spPr/>
      <dgm:t>
        <a:bodyPr/>
        <a:lstStyle/>
        <a:p>
          <a:endParaRPr lang="es-ES"/>
        </a:p>
      </dgm:t>
    </dgm:pt>
    <dgm:pt modelId="{1BA39240-1D0F-4B88-9093-3CB36CB0A76B}" type="sibTrans" cxnId="{2CE87493-79A0-439D-A868-3943DDFC2408}">
      <dgm:prSet/>
      <dgm:spPr/>
      <dgm:t>
        <a:bodyPr/>
        <a:lstStyle/>
        <a:p>
          <a:endParaRPr lang="es-ES"/>
        </a:p>
      </dgm:t>
    </dgm:pt>
    <dgm:pt modelId="{03DBEBED-869C-434C-A533-3BED98D877F7}">
      <dgm:prSet phldrT="[Texto]"/>
      <dgm:spPr/>
      <dgm:t>
        <a:bodyPr/>
        <a:lstStyle/>
        <a:p>
          <a:r>
            <a:rPr lang="es-ES" dirty="0" smtClean="0"/>
            <a:t>FORMATO</a:t>
          </a:r>
          <a:endParaRPr lang="es-ES" dirty="0"/>
        </a:p>
      </dgm:t>
    </dgm:pt>
    <dgm:pt modelId="{C01CDA26-1B4F-4D79-B9E5-683F28C883C9}" type="parTrans" cxnId="{E6C87AA7-F599-4422-AE75-D8FCC874CF53}">
      <dgm:prSet/>
      <dgm:spPr/>
      <dgm:t>
        <a:bodyPr/>
        <a:lstStyle/>
        <a:p>
          <a:endParaRPr lang="es-ES"/>
        </a:p>
      </dgm:t>
    </dgm:pt>
    <dgm:pt modelId="{D589705F-888D-422C-BF4C-2D0E9B318462}" type="sibTrans" cxnId="{E6C87AA7-F599-4422-AE75-D8FCC874CF53}">
      <dgm:prSet/>
      <dgm:spPr/>
      <dgm:t>
        <a:bodyPr/>
        <a:lstStyle/>
        <a:p>
          <a:endParaRPr lang="es-ES"/>
        </a:p>
      </dgm:t>
    </dgm:pt>
    <dgm:pt modelId="{4B1CE7B6-E5C9-4029-A0E4-8E34814BDEE4}">
      <dgm:prSet phldrT="[Texto]"/>
      <dgm:spPr/>
      <dgm:t>
        <a:bodyPr/>
        <a:lstStyle/>
        <a:p>
          <a:r>
            <a:rPr lang="es-ES" dirty="0" smtClean="0"/>
            <a:t>Especificar el formato de salida.</a:t>
          </a:r>
          <a:endParaRPr lang="es-ES" dirty="0"/>
        </a:p>
      </dgm:t>
    </dgm:pt>
    <dgm:pt modelId="{2750702C-4A69-4CF0-A346-1ADA7EB1274F}" type="parTrans" cxnId="{747BD7C9-2B96-40A7-A018-630B68D6BA8E}">
      <dgm:prSet/>
      <dgm:spPr/>
      <dgm:t>
        <a:bodyPr/>
        <a:lstStyle/>
        <a:p>
          <a:endParaRPr lang="es-ES"/>
        </a:p>
      </dgm:t>
    </dgm:pt>
    <dgm:pt modelId="{BF1E1B7D-E068-4B9A-89AC-CFD590F9C786}" type="sibTrans" cxnId="{747BD7C9-2B96-40A7-A018-630B68D6BA8E}">
      <dgm:prSet/>
      <dgm:spPr/>
      <dgm:t>
        <a:bodyPr/>
        <a:lstStyle/>
        <a:p>
          <a:endParaRPr lang="es-ES"/>
        </a:p>
      </dgm:t>
    </dgm:pt>
    <dgm:pt modelId="{B23BD40B-68C5-4503-8404-E1114BE8EDC7}">
      <dgm:prSet phldrT="[Texto]"/>
      <dgm:spPr/>
      <dgm:t>
        <a:bodyPr/>
        <a:lstStyle/>
        <a:p>
          <a:r>
            <a:rPr lang="es-ES" dirty="0" smtClean="0"/>
            <a:t>TONO</a:t>
          </a:r>
          <a:endParaRPr lang="es-ES" dirty="0"/>
        </a:p>
      </dgm:t>
    </dgm:pt>
    <dgm:pt modelId="{E5185E46-738D-449F-95CD-19F2EA76A5C6}" type="parTrans" cxnId="{B5D4A2FA-00B1-4D30-A596-0ED3F8E59B34}">
      <dgm:prSet/>
      <dgm:spPr/>
      <dgm:t>
        <a:bodyPr/>
        <a:lstStyle/>
        <a:p>
          <a:endParaRPr lang="es-ES"/>
        </a:p>
      </dgm:t>
    </dgm:pt>
    <dgm:pt modelId="{94A78CF8-ADEA-4D05-90F8-F18928DD459E}" type="sibTrans" cxnId="{B5D4A2FA-00B1-4D30-A596-0ED3F8E59B34}">
      <dgm:prSet/>
      <dgm:spPr/>
      <dgm:t>
        <a:bodyPr/>
        <a:lstStyle/>
        <a:p>
          <a:endParaRPr lang="es-ES"/>
        </a:p>
      </dgm:t>
    </dgm:pt>
    <dgm:pt modelId="{1A779889-66D7-43D4-B4E2-72250E5C69CF}">
      <dgm:prSet phldrT="[Texto]"/>
      <dgm:spPr/>
      <dgm:t>
        <a:bodyPr/>
        <a:lstStyle/>
        <a:p>
          <a:r>
            <a:rPr lang="es-ES" dirty="0" smtClean="0"/>
            <a:t>Transmitir la emoción deseada.</a:t>
          </a:r>
          <a:endParaRPr lang="es-ES" dirty="0"/>
        </a:p>
      </dgm:t>
    </dgm:pt>
    <dgm:pt modelId="{4792CD21-E91E-48EB-9650-59D34054D19D}" type="parTrans" cxnId="{93CF7F66-8FA5-40AE-A5F0-9C1B6E818CF4}">
      <dgm:prSet/>
      <dgm:spPr/>
      <dgm:t>
        <a:bodyPr/>
        <a:lstStyle/>
        <a:p>
          <a:endParaRPr lang="es-ES"/>
        </a:p>
      </dgm:t>
    </dgm:pt>
    <dgm:pt modelId="{E0E72337-82BE-46D4-9A9C-7FB455C10BB5}" type="sibTrans" cxnId="{93CF7F66-8FA5-40AE-A5F0-9C1B6E818CF4}">
      <dgm:prSet/>
      <dgm:spPr/>
      <dgm:t>
        <a:bodyPr/>
        <a:lstStyle/>
        <a:p>
          <a:endParaRPr lang="es-ES"/>
        </a:p>
      </dgm:t>
    </dgm:pt>
    <dgm:pt modelId="{42E53CA6-FE53-4F3C-95BE-7B5A41090668}">
      <dgm:prSet/>
      <dgm:spPr/>
      <dgm:t>
        <a:bodyPr/>
        <a:lstStyle/>
        <a:p>
          <a:r>
            <a:rPr lang="es-ES" dirty="0" smtClean="0"/>
            <a:t>Establecer la estructura.</a:t>
          </a:r>
          <a:endParaRPr lang="es-ES" dirty="0"/>
        </a:p>
      </dgm:t>
    </dgm:pt>
    <dgm:pt modelId="{9C9C1323-A729-45CD-9CBA-1004ED22BC0A}" type="parTrans" cxnId="{4782FD55-55EC-4D7D-BD11-9818B156A696}">
      <dgm:prSet/>
      <dgm:spPr/>
      <dgm:t>
        <a:bodyPr/>
        <a:lstStyle/>
        <a:p>
          <a:endParaRPr lang="es-ES"/>
        </a:p>
      </dgm:t>
    </dgm:pt>
    <dgm:pt modelId="{03E2B79D-A35B-4FE7-9CFC-803DFB46CD77}" type="sibTrans" cxnId="{4782FD55-55EC-4D7D-BD11-9818B156A696}">
      <dgm:prSet/>
      <dgm:spPr/>
      <dgm:t>
        <a:bodyPr/>
        <a:lstStyle/>
        <a:p>
          <a:endParaRPr lang="es-ES"/>
        </a:p>
      </dgm:t>
    </dgm:pt>
    <dgm:pt modelId="{471CDE8E-97CD-4078-A68C-B51C5AE62614}">
      <dgm:prSet/>
      <dgm:spPr/>
      <dgm:t>
        <a:bodyPr/>
        <a:lstStyle/>
        <a:p>
          <a:r>
            <a:rPr lang="es-ES" dirty="0" smtClean="0"/>
            <a:t>Considerar la longitud.</a:t>
          </a:r>
          <a:endParaRPr lang="es-ES" dirty="0"/>
        </a:p>
      </dgm:t>
    </dgm:pt>
    <dgm:pt modelId="{CF43B0CA-8732-4454-A853-08CCBA6DA156}" type="parTrans" cxnId="{1F73FEC9-558F-4BB3-B393-90B9E7068C82}">
      <dgm:prSet/>
      <dgm:spPr/>
      <dgm:t>
        <a:bodyPr/>
        <a:lstStyle/>
        <a:p>
          <a:endParaRPr lang="es-ES"/>
        </a:p>
      </dgm:t>
    </dgm:pt>
    <dgm:pt modelId="{486059D6-396D-4B5A-816D-CBEC320705E9}" type="sibTrans" cxnId="{1F73FEC9-558F-4BB3-B393-90B9E7068C82}">
      <dgm:prSet/>
      <dgm:spPr/>
      <dgm:t>
        <a:bodyPr/>
        <a:lstStyle/>
        <a:p>
          <a:endParaRPr lang="es-ES"/>
        </a:p>
      </dgm:t>
    </dgm:pt>
    <dgm:pt modelId="{FE4A1879-122B-472E-B2DF-0A4A95E76BE0}">
      <dgm:prSet/>
      <dgm:spPr/>
      <dgm:t>
        <a:bodyPr/>
        <a:lstStyle/>
        <a:p>
          <a:r>
            <a:rPr lang="es-ES" dirty="0" smtClean="0"/>
            <a:t>Decirle como va  a  actuar.</a:t>
          </a:r>
          <a:endParaRPr lang="es-ES" dirty="0"/>
        </a:p>
      </dgm:t>
    </dgm:pt>
    <dgm:pt modelId="{8824632A-3E0C-49A3-A71A-4FDED9DBA9F4}" type="parTrans" cxnId="{7A32803B-7977-4059-A2FA-C8F4B03562AA}">
      <dgm:prSet/>
      <dgm:spPr/>
      <dgm:t>
        <a:bodyPr/>
        <a:lstStyle/>
        <a:p>
          <a:endParaRPr lang="es-ES"/>
        </a:p>
      </dgm:t>
    </dgm:pt>
    <dgm:pt modelId="{2F0B22FC-21C8-4496-8D31-7E941B5B5251}" type="sibTrans" cxnId="{7A32803B-7977-4059-A2FA-C8F4B03562AA}">
      <dgm:prSet/>
      <dgm:spPr/>
      <dgm:t>
        <a:bodyPr/>
        <a:lstStyle/>
        <a:p>
          <a:endParaRPr lang="es-ES"/>
        </a:p>
      </dgm:t>
    </dgm:pt>
    <dgm:pt modelId="{70A9CE21-7CC1-4424-B017-E0453B42268A}">
      <dgm:prSet phldrT="[Texto]"/>
      <dgm:spPr/>
      <dgm:t>
        <a:bodyPr/>
        <a:lstStyle/>
        <a:p>
          <a:r>
            <a:rPr lang="es-ES" dirty="0" smtClean="0"/>
            <a:t>Decirle como va a actuar.</a:t>
          </a:r>
          <a:endParaRPr lang="es-ES" dirty="0"/>
        </a:p>
      </dgm:t>
    </dgm:pt>
    <dgm:pt modelId="{C3FAF528-3280-4D2E-8EDA-C6BD2EE881D2}" type="parTrans" cxnId="{ECD88D04-F56B-4529-9168-25F65DA28A33}">
      <dgm:prSet/>
      <dgm:spPr/>
      <dgm:t>
        <a:bodyPr/>
        <a:lstStyle/>
        <a:p>
          <a:endParaRPr lang="es-ES"/>
        </a:p>
      </dgm:t>
    </dgm:pt>
    <dgm:pt modelId="{81A42AB7-3C6D-49E6-8505-FAAC381DB57F}" type="sibTrans" cxnId="{ECD88D04-F56B-4529-9168-25F65DA28A33}">
      <dgm:prSet/>
      <dgm:spPr/>
      <dgm:t>
        <a:bodyPr/>
        <a:lstStyle/>
        <a:p>
          <a:endParaRPr lang="es-ES"/>
        </a:p>
      </dgm:t>
    </dgm:pt>
    <dgm:pt modelId="{9A93BA0B-2175-4CF0-BF1F-1AA270EABED3}">
      <dgm:prSet phldrT="[Texto]"/>
      <dgm:spPr/>
      <dgm:t>
        <a:bodyPr/>
        <a:lstStyle/>
        <a:p>
          <a:r>
            <a:rPr lang="es-ES" dirty="0" smtClean="0"/>
            <a:t>El lenguaje utilizado debe ser coherente con la persona definida.</a:t>
          </a:r>
          <a:endParaRPr lang="es-ES" dirty="0"/>
        </a:p>
      </dgm:t>
    </dgm:pt>
    <dgm:pt modelId="{4E676FE5-6BC0-4D51-8694-9C3C55AD93F0}" type="parTrans" cxnId="{765A00BA-BEDD-45AF-9CAF-4F96B5A03E2D}">
      <dgm:prSet/>
      <dgm:spPr/>
      <dgm:t>
        <a:bodyPr/>
        <a:lstStyle/>
        <a:p>
          <a:endParaRPr lang="es-ES"/>
        </a:p>
      </dgm:t>
    </dgm:pt>
    <dgm:pt modelId="{FE29C95F-2BC1-4A83-97BE-049E4CF572D2}" type="sibTrans" cxnId="{765A00BA-BEDD-45AF-9CAF-4F96B5A03E2D}">
      <dgm:prSet/>
      <dgm:spPr/>
      <dgm:t>
        <a:bodyPr/>
        <a:lstStyle/>
        <a:p>
          <a:endParaRPr lang="es-ES"/>
        </a:p>
      </dgm:t>
    </dgm:pt>
    <dgm:pt modelId="{EF08CFA3-2D79-4B3A-82BA-F738557BC1E0}">
      <dgm:prSet phldrT="[Texto]"/>
      <dgm:spPr/>
      <dgm:t>
        <a:bodyPr/>
        <a:lstStyle/>
        <a:p>
          <a:r>
            <a:rPr lang="es-ES" dirty="0" smtClean="0"/>
            <a:t>Ser coherente con el contexto.</a:t>
          </a:r>
          <a:endParaRPr lang="es-ES" dirty="0"/>
        </a:p>
      </dgm:t>
    </dgm:pt>
    <dgm:pt modelId="{EDE70539-BD21-4741-A6F6-EDBA9EE2B703}" type="parTrans" cxnId="{7B4C83CC-4110-4756-82E4-22CA59E521F1}">
      <dgm:prSet/>
      <dgm:spPr/>
      <dgm:t>
        <a:bodyPr/>
        <a:lstStyle/>
        <a:p>
          <a:endParaRPr lang="es-ES"/>
        </a:p>
      </dgm:t>
    </dgm:pt>
    <dgm:pt modelId="{C94EEDB2-7415-44E4-A559-134A9C6E2AAE}" type="sibTrans" cxnId="{7B4C83CC-4110-4756-82E4-22CA59E521F1}">
      <dgm:prSet/>
      <dgm:spPr/>
      <dgm:t>
        <a:bodyPr/>
        <a:lstStyle/>
        <a:p>
          <a:endParaRPr lang="es-ES"/>
        </a:p>
      </dgm:t>
    </dgm:pt>
    <dgm:pt modelId="{D0A09CF5-15CE-49F3-AB10-F65E2B329641}">
      <dgm:prSet phldrT="[Texto]"/>
      <dgm:spPr/>
      <dgm:t>
        <a:bodyPr/>
        <a:lstStyle/>
        <a:p>
          <a:r>
            <a:rPr lang="es-ES" dirty="0" smtClean="0"/>
            <a:t>Como queremos que nos hable.</a:t>
          </a:r>
          <a:endParaRPr lang="es-ES" dirty="0"/>
        </a:p>
      </dgm:t>
    </dgm:pt>
    <dgm:pt modelId="{CD4ECE8D-6017-4A5B-A03F-512746D101CC}" type="parTrans" cxnId="{1ECB9AD9-41B2-4507-9FCF-6505DD80723D}">
      <dgm:prSet/>
      <dgm:spPr/>
      <dgm:t>
        <a:bodyPr/>
        <a:lstStyle/>
        <a:p>
          <a:endParaRPr lang="es-ES"/>
        </a:p>
      </dgm:t>
    </dgm:pt>
    <dgm:pt modelId="{40EA9BFF-1A27-4D42-B22F-AB5E40B4BDC4}" type="sibTrans" cxnId="{1ECB9AD9-41B2-4507-9FCF-6505DD80723D}">
      <dgm:prSet/>
      <dgm:spPr/>
      <dgm:t>
        <a:bodyPr/>
        <a:lstStyle/>
        <a:p>
          <a:endParaRPr lang="es-ES"/>
        </a:p>
      </dgm:t>
    </dgm:pt>
    <dgm:pt modelId="{BDDF4E37-D991-483A-8DE1-3822F46881A7}" type="pres">
      <dgm:prSet presAssocID="{68F8E8E5-1D59-4542-8657-25F766B45AF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BBA9A73-4456-49D2-8153-11405A9CF4BE}" type="pres">
      <dgm:prSet presAssocID="{4D66715D-A851-48FF-83D1-662947491C65}" presName="composite" presStyleCnt="0"/>
      <dgm:spPr/>
    </dgm:pt>
    <dgm:pt modelId="{0F98C2D6-5FA1-4582-BDB5-F6E1358E0EE0}" type="pres">
      <dgm:prSet presAssocID="{4D66715D-A851-48FF-83D1-662947491C6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9F9E39-359C-418A-9171-A951D8D360E0}" type="pres">
      <dgm:prSet presAssocID="{4D66715D-A851-48FF-83D1-662947491C65}" presName="descendantText" presStyleLbl="alignAcc1" presStyleIdx="0" presStyleCnt="3" custLinFactNeighborX="0" custLinFactNeighborY="-5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AA4A571-283A-4670-867F-8037EE87A4C4}" type="pres">
      <dgm:prSet presAssocID="{38D7FD2B-38F1-4BEF-BABC-0C854AB9F024}" presName="sp" presStyleCnt="0"/>
      <dgm:spPr/>
    </dgm:pt>
    <dgm:pt modelId="{5484A2E6-BEC2-4ECE-95F0-CA7E2BDE1CFE}" type="pres">
      <dgm:prSet presAssocID="{03DBEBED-869C-434C-A533-3BED98D877F7}" presName="composite" presStyleCnt="0"/>
      <dgm:spPr/>
    </dgm:pt>
    <dgm:pt modelId="{289F6DEF-C5E7-4435-9989-9610AD6BA068}" type="pres">
      <dgm:prSet presAssocID="{03DBEBED-869C-434C-A533-3BED98D877F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D1A651-0873-4D37-93C6-F8CDBCC4C9D2}" type="pres">
      <dgm:prSet presAssocID="{03DBEBED-869C-434C-A533-3BED98D877F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EF36E38-DFD2-474C-8B3E-1E9BEF340FE6}" type="pres">
      <dgm:prSet presAssocID="{D589705F-888D-422C-BF4C-2D0E9B318462}" presName="sp" presStyleCnt="0"/>
      <dgm:spPr/>
    </dgm:pt>
    <dgm:pt modelId="{085C76CC-2ED0-41FA-A043-A7B3A276AE77}" type="pres">
      <dgm:prSet presAssocID="{B23BD40B-68C5-4503-8404-E1114BE8EDC7}" presName="composite" presStyleCnt="0"/>
      <dgm:spPr/>
    </dgm:pt>
    <dgm:pt modelId="{66A3513C-7A3E-4774-B33B-41057F831F81}" type="pres">
      <dgm:prSet presAssocID="{B23BD40B-68C5-4503-8404-E1114BE8EDC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58B8B8D-6973-403E-ADE3-DB6771530BE1}" type="pres">
      <dgm:prSet presAssocID="{B23BD40B-68C5-4503-8404-E1114BE8EDC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6C87AA7-F599-4422-AE75-D8FCC874CF53}" srcId="{68F8E8E5-1D59-4542-8657-25F766B45AFA}" destId="{03DBEBED-869C-434C-A533-3BED98D877F7}" srcOrd="1" destOrd="0" parTransId="{C01CDA26-1B4F-4D79-B9E5-683F28C883C9}" sibTransId="{D589705F-888D-422C-BF4C-2D0E9B318462}"/>
    <dgm:cxn modelId="{8644B0FC-4642-4CBC-A663-A53D9E72BD0E}" type="presOf" srcId="{FE4A1879-122B-472E-B2DF-0A4A95E76BE0}" destId="{8FD1A651-0873-4D37-93C6-F8CDBCC4C9D2}" srcOrd="0" destOrd="3" presId="urn:microsoft.com/office/officeart/2005/8/layout/chevron2"/>
    <dgm:cxn modelId="{4782FD55-55EC-4D7D-BD11-9818B156A696}" srcId="{03DBEBED-869C-434C-A533-3BED98D877F7}" destId="{42E53CA6-FE53-4F3C-95BE-7B5A41090668}" srcOrd="1" destOrd="0" parTransId="{9C9C1323-A729-45CD-9CBA-1004ED22BC0A}" sibTransId="{03E2B79D-A35B-4FE7-9CFC-803DFB46CD77}"/>
    <dgm:cxn modelId="{1AF5A249-6804-48BF-B4E4-B6B1A7022BCA}" srcId="{68F8E8E5-1D59-4542-8657-25F766B45AFA}" destId="{4D66715D-A851-48FF-83D1-662947491C65}" srcOrd="0" destOrd="0" parTransId="{3591040E-029D-4812-8BF1-74A23A221DB9}" sibTransId="{38D7FD2B-38F1-4BEF-BABC-0C854AB9F024}"/>
    <dgm:cxn modelId="{CDD29CAC-2AD2-4578-A3CF-C07A89108EF6}" type="presOf" srcId="{03DBEBED-869C-434C-A533-3BED98D877F7}" destId="{289F6DEF-C5E7-4435-9989-9610AD6BA068}" srcOrd="0" destOrd="0" presId="urn:microsoft.com/office/officeart/2005/8/layout/chevron2"/>
    <dgm:cxn modelId="{94446CBC-D4C9-4307-B160-03C2DEB11438}" type="presOf" srcId="{9A93BA0B-2175-4CF0-BF1F-1AA270EABED3}" destId="{6E9F9E39-359C-418A-9171-A951D8D360E0}" srcOrd="0" destOrd="2" presId="urn:microsoft.com/office/officeart/2005/8/layout/chevron2"/>
    <dgm:cxn modelId="{1ECB9AD9-41B2-4507-9FCF-6505DD80723D}" srcId="{B23BD40B-68C5-4503-8404-E1114BE8EDC7}" destId="{D0A09CF5-15CE-49F3-AB10-F65E2B329641}" srcOrd="2" destOrd="0" parTransId="{CD4ECE8D-6017-4A5B-A03F-512746D101CC}" sibTransId="{40EA9BFF-1A27-4D42-B22F-AB5E40B4BDC4}"/>
    <dgm:cxn modelId="{C929DC2E-949E-4C35-B4E8-701EFEBD31D1}" type="presOf" srcId="{471CDE8E-97CD-4078-A68C-B51C5AE62614}" destId="{8FD1A651-0873-4D37-93C6-F8CDBCC4C9D2}" srcOrd="0" destOrd="2" presId="urn:microsoft.com/office/officeart/2005/8/layout/chevron2"/>
    <dgm:cxn modelId="{3FCD6AFC-8CF0-48D6-BFD6-0EB43162EBB0}" type="presOf" srcId="{68F8E8E5-1D59-4542-8657-25F766B45AFA}" destId="{BDDF4E37-D991-483A-8DE1-3822F46881A7}" srcOrd="0" destOrd="0" presId="urn:microsoft.com/office/officeart/2005/8/layout/chevron2"/>
    <dgm:cxn modelId="{B5D4A2FA-00B1-4D30-A596-0ED3F8E59B34}" srcId="{68F8E8E5-1D59-4542-8657-25F766B45AFA}" destId="{B23BD40B-68C5-4503-8404-E1114BE8EDC7}" srcOrd="2" destOrd="0" parTransId="{E5185E46-738D-449F-95CD-19F2EA76A5C6}" sibTransId="{94A78CF8-ADEA-4D05-90F8-F18928DD459E}"/>
    <dgm:cxn modelId="{7A32803B-7977-4059-A2FA-C8F4B03562AA}" srcId="{03DBEBED-869C-434C-A533-3BED98D877F7}" destId="{FE4A1879-122B-472E-B2DF-0A4A95E76BE0}" srcOrd="3" destOrd="0" parTransId="{8824632A-3E0C-49A3-A71A-4FDED9DBA9F4}" sibTransId="{2F0B22FC-21C8-4496-8D31-7E941B5B5251}"/>
    <dgm:cxn modelId="{151A83D5-9DD6-46C5-839B-520A68C8FB08}" type="presOf" srcId="{1A779889-66D7-43D4-B4E2-72250E5C69CF}" destId="{B58B8B8D-6973-403E-ADE3-DB6771530BE1}" srcOrd="0" destOrd="0" presId="urn:microsoft.com/office/officeart/2005/8/layout/chevron2"/>
    <dgm:cxn modelId="{93CF7F66-8FA5-40AE-A5F0-9C1B6E818CF4}" srcId="{B23BD40B-68C5-4503-8404-E1114BE8EDC7}" destId="{1A779889-66D7-43D4-B4E2-72250E5C69CF}" srcOrd="0" destOrd="0" parTransId="{4792CD21-E91E-48EB-9650-59D34054D19D}" sibTransId="{E0E72337-82BE-46D4-9A9C-7FB455C10BB5}"/>
    <dgm:cxn modelId="{2CE87493-79A0-439D-A868-3943DDFC2408}" srcId="{4D66715D-A851-48FF-83D1-662947491C65}" destId="{20F38E7E-881F-40E9-BC71-218D2868E8DC}" srcOrd="0" destOrd="0" parTransId="{2C3041B0-7C6C-42DA-9C9B-81B41699750E}" sibTransId="{1BA39240-1D0F-4B88-9093-3CB36CB0A76B}"/>
    <dgm:cxn modelId="{0517AC0D-C5A7-46F3-A370-A0CAF6F72A42}" type="presOf" srcId="{4D66715D-A851-48FF-83D1-662947491C65}" destId="{0F98C2D6-5FA1-4582-BDB5-F6E1358E0EE0}" srcOrd="0" destOrd="0" presId="urn:microsoft.com/office/officeart/2005/8/layout/chevron2"/>
    <dgm:cxn modelId="{747BD7C9-2B96-40A7-A018-630B68D6BA8E}" srcId="{03DBEBED-869C-434C-A533-3BED98D877F7}" destId="{4B1CE7B6-E5C9-4029-A0E4-8E34814BDEE4}" srcOrd="0" destOrd="0" parTransId="{2750702C-4A69-4CF0-A346-1ADA7EB1274F}" sibTransId="{BF1E1B7D-E068-4B9A-89AC-CFD590F9C786}"/>
    <dgm:cxn modelId="{51CA7840-65BD-438E-B886-05A024484024}" type="presOf" srcId="{B23BD40B-68C5-4503-8404-E1114BE8EDC7}" destId="{66A3513C-7A3E-4774-B33B-41057F831F81}" srcOrd="0" destOrd="0" presId="urn:microsoft.com/office/officeart/2005/8/layout/chevron2"/>
    <dgm:cxn modelId="{EEBD5E21-42C2-4DD1-8C5C-BDABA7F7D232}" type="presOf" srcId="{D0A09CF5-15CE-49F3-AB10-F65E2B329641}" destId="{B58B8B8D-6973-403E-ADE3-DB6771530BE1}" srcOrd="0" destOrd="2" presId="urn:microsoft.com/office/officeart/2005/8/layout/chevron2"/>
    <dgm:cxn modelId="{DEB2BCDF-BD1A-499F-96D6-A711F2B8FA36}" type="presOf" srcId="{EF08CFA3-2D79-4B3A-82BA-F738557BC1E0}" destId="{B58B8B8D-6973-403E-ADE3-DB6771530BE1}" srcOrd="0" destOrd="1" presId="urn:microsoft.com/office/officeart/2005/8/layout/chevron2"/>
    <dgm:cxn modelId="{470DBE17-70A8-43A9-8D2A-F072A74C233B}" type="presOf" srcId="{42E53CA6-FE53-4F3C-95BE-7B5A41090668}" destId="{8FD1A651-0873-4D37-93C6-F8CDBCC4C9D2}" srcOrd="0" destOrd="1" presId="urn:microsoft.com/office/officeart/2005/8/layout/chevron2"/>
    <dgm:cxn modelId="{ECD88D04-F56B-4529-9168-25F65DA28A33}" srcId="{4D66715D-A851-48FF-83D1-662947491C65}" destId="{70A9CE21-7CC1-4424-B017-E0453B42268A}" srcOrd="1" destOrd="0" parTransId="{C3FAF528-3280-4D2E-8EDA-C6BD2EE881D2}" sibTransId="{81A42AB7-3C6D-49E6-8505-FAAC381DB57F}"/>
    <dgm:cxn modelId="{765A00BA-BEDD-45AF-9CAF-4F96B5A03E2D}" srcId="{4D66715D-A851-48FF-83D1-662947491C65}" destId="{9A93BA0B-2175-4CF0-BF1F-1AA270EABED3}" srcOrd="2" destOrd="0" parTransId="{4E676FE5-6BC0-4D51-8694-9C3C55AD93F0}" sibTransId="{FE29C95F-2BC1-4A83-97BE-049E4CF572D2}"/>
    <dgm:cxn modelId="{E327ED3C-2117-4A9C-924D-5F5B9C42DE8B}" type="presOf" srcId="{4B1CE7B6-E5C9-4029-A0E4-8E34814BDEE4}" destId="{8FD1A651-0873-4D37-93C6-F8CDBCC4C9D2}" srcOrd="0" destOrd="0" presId="urn:microsoft.com/office/officeart/2005/8/layout/chevron2"/>
    <dgm:cxn modelId="{1F73FEC9-558F-4BB3-B393-90B9E7068C82}" srcId="{03DBEBED-869C-434C-A533-3BED98D877F7}" destId="{471CDE8E-97CD-4078-A68C-B51C5AE62614}" srcOrd="2" destOrd="0" parTransId="{CF43B0CA-8732-4454-A853-08CCBA6DA156}" sibTransId="{486059D6-396D-4B5A-816D-CBEC320705E9}"/>
    <dgm:cxn modelId="{84A9EFCE-2513-48D5-A00C-89C50A925BAF}" type="presOf" srcId="{20F38E7E-881F-40E9-BC71-218D2868E8DC}" destId="{6E9F9E39-359C-418A-9171-A951D8D360E0}" srcOrd="0" destOrd="0" presId="urn:microsoft.com/office/officeart/2005/8/layout/chevron2"/>
    <dgm:cxn modelId="{7B4C83CC-4110-4756-82E4-22CA59E521F1}" srcId="{B23BD40B-68C5-4503-8404-E1114BE8EDC7}" destId="{EF08CFA3-2D79-4B3A-82BA-F738557BC1E0}" srcOrd="1" destOrd="0" parTransId="{EDE70539-BD21-4741-A6F6-EDBA9EE2B703}" sibTransId="{C94EEDB2-7415-44E4-A559-134A9C6E2AAE}"/>
    <dgm:cxn modelId="{9676A544-94F4-4B39-B30C-A97A9D936C99}" type="presOf" srcId="{70A9CE21-7CC1-4424-B017-E0453B42268A}" destId="{6E9F9E39-359C-418A-9171-A951D8D360E0}" srcOrd="0" destOrd="1" presId="urn:microsoft.com/office/officeart/2005/8/layout/chevron2"/>
    <dgm:cxn modelId="{EFF395D3-DF87-4D7E-9245-513E21CECA5B}" type="presParOf" srcId="{BDDF4E37-D991-483A-8DE1-3822F46881A7}" destId="{1BBA9A73-4456-49D2-8153-11405A9CF4BE}" srcOrd="0" destOrd="0" presId="urn:microsoft.com/office/officeart/2005/8/layout/chevron2"/>
    <dgm:cxn modelId="{F9799AF5-D1CD-4545-9D5A-31550908D879}" type="presParOf" srcId="{1BBA9A73-4456-49D2-8153-11405A9CF4BE}" destId="{0F98C2D6-5FA1-4582-BDB5-F6E1358E0EE0}" srcOrd="0" destOrd="0" presId="urn:microsoft.com/office/officeart/2005/8/layout/chevron2"/>
    <dgm:cxn modelId="{E7C10C31-75A5-4816-8EEE-70CD24D45172}" type="presParOf" srcId="{1BBA9A73-4456-49D2-8153-11405A9CF4BE}" destId="{6E9F9E39-359C-418A-9171-A951D8D360E0}" srcOrd="1" destOrd="0" presId="urn:microsoft.com/office/officeart/2005/8/layout/chevron2"/>
    <dgm:cxn modelId="{6D3FFBAC-643A-4148-B906-AF164B474B74}" type="presParOf" srcId="{BDDF4E37-D991-483A-8DE1-3822F46881A7}" destId="{8AA4A571-283A-4670-867F-8037EE87A4C4}" srcOrd="1" destOrd="0" presId="urn:microsoft.com/office/officeart/2005/8/layout/chevron2"/>
    <dgm:cxn modelId="{D540C549-617B-4F80-994F-514428D77EDB}" type="presParOf" srcId="{BDDF4E37-D991-483A-8DE1-3822F46881A7}" destId="{5484A2E6-BEC2-4ECE-95F0-CA7E2BDE1CFE}" srcOrd="2" destOrd="0" presId="urn:microsoft.com/office/officeart/2005/8/layout/chevron2"/>
    <dgm:cxn modelId="{B8466988-7E22-4A4B-A329-AA6015CEA815}" type="presParOf" srcId="{5484A2E6-BEC2-4ECE-95F0-CA7E2BDE1CFE}" destId="{289F6DEF-C5E7-4435-9989-9610AD6BA068}" srcOrd="0" destOrd="0" presId="urn:microsoft.com/office/officeart/2005/8/layout/chevron2"/>
    <dgm:cxn modelId="{2452C4C4-1207-40BC-B9D8-87AC2AEC0C6F}" type="presParOf" srcId="{5484A2E6-BEC2-4ECE-95F0-CA7E2BDE1CFE}" destId="{8FD1A651-0873-4D37-93C6-F8CDBCC4C9D2}" srcOrd="1" destOrd="0" presId="urn:microsoft.com/office/officeart/2005/8/layout/chevron2"/>
    <dgm:cxn modelId="{4322C623-4886-486C-A97F-1F1E48E31EED}" type="presParOf" srcId="{BDDF4E37-D991-483A-8DE1-3822F46881A7}" destId="{7EF36E38-DFD2-474C-8B3E-1E9BEF340FE6}" srcOrd="3" destOrd="0" presId="urn:microsoft.com/office/officeart/2005/8/layout/chevron2"/>
    <dgm:cxn modelId="{69E086FD-668E-446A-9253-ED4C33D08775}" type="presParOf" srcId="{BDDF4E37-D991-483A-8DE1-3822F46881A7}" destId="{085C76CC-2ED0-41FA-A043-A7B3A276AE77}" srcOrd="4" destOrd="0" presId="urn:microsoft.com/office/officeart/2005/8/layout/chevron2"/>
    <dgm:cxn modelId="{3E1D6D3A-CC42-435C-8134-EEA2EA27AF80}" type="presParOf" srcId="{085C76CC-2ED0-41FA-A043-A7B3A276AE77}" destId="{66A3513C-7A3E-4774-B33B-41057F831F81}" srcOrd="0" destOrd="0" presId="urn:microsoft.com/office/officeart/2005/8/layout/chevron2"/>
    <dgm:cxn modelId="{8A595B02-EC06-474C-BF66-26AA41B40C01}" type="presParOf" srcId="{085C76CC-2ED0-41FA-A043-A7B3A276AE77}" destId="{B58B8B8D-6973-403E-ADE3-DB6771530B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8C2D6-5FA1-4582-BDB5-F6E1358E0EE0}">
      <dsp:nvSpPr>
        <dsp:cNvPr id="0" name=""/>
        <dsp:cNvSpPr/>
      </dsp:nvSpPr>
      <dsp:spPr>
        <a:xfrm rot="5400000">
          <a:off x="-235893" y="236031"/>
          <a:ext cx="1572624" cy="110083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TAREA</a:t>
          </a:r>
          <a:endParaRPr lang="es-ES" sz="1500" kern="1200" dirty="0"/>
        </a:p>
      </dsp:txBody>
      <dsp:txXfrm rot="-5400000">
        <a:off x="1" y="550557"/>
        <a:ext cx="1100837" cy="471787"/>
      </dsp:txXfrm>
    </dsp:sp>
    <dsp:sp modelId="{6E9F9E39-359C-418A-9171-A951D8D360E0}">
      <dsp:nvSpPr>
        <dsp:cNvPr id="0" name=""/>
        <dsp:cNvSpPr/>
      </dsp:nvSpPr>
      <dsp:spPr>
        <a:xfrm rot="5400000">
          <a:off x="3419677" y="-2318702"/>
          <a:ext cx="1022206" cy="56598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Definir claramente el objetivo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Ser específico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Usar verbos: Escribe, redacta, analiza, diseña, programa</a:t>
          </a:r>
          <a:endParaRPr lang="es-ES" sz="1600" kern="1200" dirty="0"/>
        </a:p>
      </dsp:txBody>
      <dsp:txXfrm rot="-5400000">
        <a:off x="1100837" y="50038"/>
        <a:ext cx="5609986" cy="922406"/>
      </dsp:txXfrm>
    </dsp:sp>
    <dsp:sp modelId="{289F6DEF-C5E7-4435-9989-9610AD6BA068}">
      <dsp:nvSpPr>
        <dsp:cNvPr id="0" name=""/>
        <dsp:cNvSpPr/>
      </dsp:nvSpPr>
      <dsp:spPr>
        <a:xfrm rot="5400000">
          <a:off x="-235893" y="1614054"/>
          <a:ext cx="1572624" cy="1100837"/>
        </a:xfrm>
        <a:prstGeom prst="chevron">
          <a:avLst/>
        </a:prstGeom>
        <a:solidFill>
          <a:schemeClr val="accent5">
            <a:hueOff val="3359558"/>
            <a:satOff val="945"/>
            <a:lumOff val="-1353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CONTEXTO</a:t>
          </a:r>
          <a:endParaRPr lang="es-ES" sz="1500" kern="1200" dirty="0"/>
        </a:p>
      </dsp:txBody>
      <dsp:txXfrm rot="-5400000">
        <a:off x="1" y="1928580"/>
        <a:ext cx="1100837" cy="471787"/>
      </dsp:txXfrm>
    </dsp:sp>
    <dsp:sp modelId="{8FD1A651-0873-4D37-93C6-F8CDBCC4C9D2}">
      <dsp:nvSpPr>
        <dsp:cNvPr id="0" name=""/>
        <dsp:cNvSpPr/>
      </dsp:nvSpPr>
      <dsp:spPr>
        <a:xfrm rot="5400000">
          <a:off x="3419677" y="-940679"/>
          <a:ext cx="1022206" cy="56598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Proporcionar información relevante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Considerar el público objetivo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Establecer la finalidad de lo que se desea</a:t>
          </a:r>
          <a:endParaRPr lang="es-ES" sz="1600" kern="1200" dirty="0"/>
        </a:p>
      </dsp:txBody>
      <dsp:txXfrm rot="-5400000">
        <a:off x="1100837" y="1428061"/>
        <a:ext cx="5609986" cy="922406"/>
      </dsp:txXfrm>
    </dsp:sp>
    <dsp:sp modelId="{66A3513C-7A3E-4774-B33B-41057F831F81}">
      <dsp:nvSpPr>
        <dsp:cNvPr id="0" name=""/>
        <dsp:cNvSpPr/>
      </dsp:nvSpPr>
      <dsp:spPr>
        <a:xfrm rot="5400000">
          <a:off x="-235893" y="2992076"/>
          <a:ext cx="1572624" cy="1100837"/>
        </a:xfrm>
        <a:prstGeom prst="chevron">
          <a:avLst/>
        </a:prstGeom>
        <a:solidFill>
          <a:schemeClr val="accent5">
            <a:hueOff val="6719117"/>
            <a:satOff val="1889"/>
            <a:lumOff val="-2706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EJEMPLO</a:t>
          </a:r>
          <a:endParaRPr lang="es-ES" sz="1500" kern="1200" dirty="0"/>
        </a:p>
      </dsp:txBody>
      <dsp:txXfrm rot="-5400000">
        <a:off x="1" y="3306602"/>
        <a:ext cx="1100837" cy="471787"/>
      </dsp:txXfrm>
    </dsp:sp>
    <dsp:sp modelId="{B58B8B8D-6973-403E-ADE3-DB6771530BE1}">
      <dsp:nvSpPr>
        <dsp:cNvPr id="0" name=""/>
        <dsp:cNvSpPr/>
      </dsp:nvSpPr>
      <dsp:spPr>
        <a:xfrm rot="5400000">
          <a:off x="3419677" y="437342"/>
          <a:ext cx="1022206" cy="56598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Incluir ejemplos relevantes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Indicar al modelo lo que se espera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Los ejemplos deben estar alineados con el objetivo</a:t>
          </a:r>
          <a:endParaRPr lang="es-ES" sz="1600" kern="1200" dirty="0"/>
        </a:p>
      </dsp:txBody>
      <dsp:txXfrm rot="-5400000">
        <a:off x="1100837" y="2806082"/>
        <a:ext cx="5609986" cy="922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8C2D6-5FA1-4582-BDB5-F6E1358E0EE0}">
      <dsp:nvSpPr>
        <dsp:cNvPr id="0" name=""/>
        <dsp:cNvSpPr/>
      </dsp:nvSpPr>
      <dsp:spPr>
        <a:xfrm rot="5400000">
          <a:off x="-235893" y="236031"/>
          <a:ext cx="1572624" cy="110083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PERSONA</a:t>
          </a:r>
          <a:endParaRPr lang="es-ES" sz="1700" kern="1200" dirty="0"/>
        </a:p>
      </dsp:txBody>
      <dsp:txXfrm rot="-5400000">
        <a:off x="1" y="550557"/>
        <a:ext cx="1100837" cy="471787"/>
      </dsp:txXfrm>
    </dsp:sp>
    <dsp:sp modelId="{6E9F9E39-359C-418A-9171-A951D8D360E0}">
      <dsp:nvSpPr>
        <dsp:cNvPr id="0" name=""/>
        <dsp:cNvSpPr/>
      </dsp:nvSpPr>
      <dsp:spPr>
        <a:xfrm rot="5400000">
          <a:off x="3395358" y="-2294521"/>
          <a:ext cx="1022206" cy="5611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Definir la voz y el estilo.</a:t>
          </a:r>
          <a:endParaRPr lang="es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Decirle como va a actuar.</a:t>
          </a:r>
          <a:endParaRPr lang="es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El lenguaje utilizado debe ser coherente con la persona definida.</a:t>
          </a:r>
          <a:endParaRPr lang="es-ES" sz="1500" kern="1200" dirty="0"/>
        </a:p>
      </dsp:txBody>
      <dsp:txXfrm rot="-5400000">
        <a:off x="1100837" y="49900"/>
        <a:ext cx="5561348" cy="922406"/>
      </dsp:txXfrm>
    </dsp:sp>
    <dsp:sp modelId="{289F6DEF-C5E7-4435-9989-9610AD6BA068}">
      <dsp:nvSpPr>
        <dsp:cNvPr id="0" name=""/>
        <dsp:cNvSpPr/>
      </dsp:nvSpPr>
      <dsp:spPr>
        <a:xfrm rot="5400000">
          <a:off x="-235893" y="1614054"/>
          <a:ext cx="1572624" cy="1100837"/>
        </a:xfrm>
        <a:prstGeom prst="chevron">
          <a:avLst/>
        </a:prstGeom>
        <a:solidFill>
          <a:schemeClr val="accent5">
            <a:hueOff val="3359558"/>
            <a:satOff val="945"/>
            <a:lumOff val="-1353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FORMATO</a:t>
          </a:r>
          <a:endParaRPr lang="es-ES" sz="1700" kern="1200" dirty="0"/>
        </a:p>
      </dsp:txBody>
      <dsp:txXfrm rot="-5400000">
        <a:off x="1" y="1928580"/>
        <a:ext cx="1100837" cy="471787"/>
      </dsp:txXfrm>
    </dsp:sp>
    <dsp:sp modelId="{8FD1A651-0873-4D37-93C6-F8CDBCC4C9D2}">
      <dsp:nvSpPr>
        <dsp:cNvPr id="0" name=""/>
        <dsp:cNvSpPr/>
      </dsp:nvSpPr>
      <dsp:spPr>
        <a:xfrm rot="5400000">
          <a:off x="3395358" y="-916360"/>
          <a:ext cx="1022206" cy="5611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Especificar el formato de salida.</a:t>
          </a:r>
          <a:endParaRPr lang="es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Establecer la estructura.</a:t>
          </a:r>
          <a:endParaRPr lang="es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Considerar la longitud.</a:t>
          </a:r>
          <a:endParaRPr lang="es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Decirle como va  a  actuar.</a:t>
          </a:r>
          <a:endParaRPr lang="es-ES" sz="1500" kern="1200" dirty="0"/>
        </a:p>
      </dsp:txBody>
      <dsp:txXfrm rot="-5400000">
        <a:off x="1100837" y="1428061"/>
        <a:ext cx="5561348" cy="922406"/>
      </dsp:txXfrm>
    </dsp:sp>
    <dsp:sp modelId="{66A3513C-7A3E-4774-B33B-41057F831F81}">
      <dsp:nvSpPr>
        <dsp:cNvPr id="0" name=""/>
        <dsp:cNvSpPr/>
      </dsp:nvSpPr>
      <dsp:spPr>
        <a:xfrm rot="5400000">
          <a:off x="-235893" y="2992076"/>
          <a:ext cx="1572624" cy="1100837"/>
        </a:xfrm>
        <a:prstGeom prst="chevron">
          <a:avLst/>
        </a:prstGeom>
        <a:solidFill>
          <a:schemeClr val="accent5">
            <a:hueOff val="6719117"/>
            <a:satOff val="1889"/>
            <a:lumOff val="-2706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TONO</a:t>
          </a:r>
          <a:endParaRPr lang="es-ES" sz="1700" kern="1200" dirty="0"/>
        </a:p>
      </dsp:txBody>
      <dsp:txXfrm rot="-5400000">
        <a:off x="1" y="3306602"/>
        <a:ext cx="1100837" cy="471787"/>
      </dsp:txXfrm>
    </dsp:sp>
    <dsp:sp modelId="{B58B8B8D-6973-403E-ADE3-DB6771530BE1}">
      <dsp:nvSpPr>
        <dsp:cNvPr id="0" name=""/>
        <dsp:cNvSpPr/>
      </dsp:nvSpPr>
      <dsp:spPr>
        <a:xfrm rot="5400000">
          <a:off x="3395358" y="461661"/>
          <a:ext cx="1022206" cy="5611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Transmitir la emoción deseada.</a:t>
          </a:r>
          <a:endParaRPr lang="es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Ser coherente con el contexto.</a:t>
          </a:r>
          <a:endParaRPr lang="es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Como queremos que nos hable.</a:t>
          </a:r>
          <a:endParaRPr lang="es-ES" sz="1500" kern="1200" dirty="0"/>
        </a:p>
      </dsp:txBody>
      <dsp:txXfrm rot="-5400000">
        <a:off x="1100837" y="2806082"/>
        <a:ext cx="5561348" cy="922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d1e7892a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d1e7892a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54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ef0877bb5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ef0877bb5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414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d1e7892a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d1e7892a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525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ef0877bb5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ef0877bb5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ef0877bb5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ef0877bb5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273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ef0877bb5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ef0877bb5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52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ef0877bb5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ef0877bb5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ef0877bb5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ef0877bb5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014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d1e7892a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d1e7892a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ef0877bb5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ef0877bb5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34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hyperlink" Target="https://prettier.io/" TargetMode="External"/><Relationship Id="rId18" Type="http://schemas.openxmlformats.org/officeDocument/2006/relationships/image" Target="../media/image18.jpeg"/><Relationship Id="rId3" Type="http://schemas.openxmlformats.org/officeDocument/2006/relationships/hyperlink" Target="https://github.com/features/copilot" TargetMode="External"/><Relationship Id="rId21" Type="http://schemas.openxmlformats.org/officeDocument/2006/relationships/hyperlink" Target="https://www.askcodi.com/" TargetMode="External"/><Relationship Id="rId7" Type="http://schemas.openxmlformats.org/officeDocument/2006/relationships/hyperlink" Target="https://bito.ai/" TargetMode="External"/><Relationship Id="rId12" Type="http://schemas.openxmlformats.org/officeDocument/2006/relationships/image" Target="../media/image15.png"/><Relationship Id="rId17" Type="http://schemas.openxmlformats.org/officeDocument/2006/relationships/hyperlink" Target="https://codegpt.co/" TargetMode="External"/><Relationship Id="rId25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11" Type="http://schemas.openxmlformats.org/officeDocument/2006/relationships/hyperlink" Target="https://eslint.org/" TargetMode="External"/><Relationship Id="rId24" Type="http://schemas.openxmlformats.org/officeDocument/2006/relationships/image" Target="../media/image21.png"/><Relationship Id="rId5" Type="http://schemas.openxmlformats.org/officeDocument/2006/relationships/hyperlink" Target="https://www.tabnine.com/" TargetMode="External"/><Relationship Id="rId15" Type="http://schemas.openxmlformats.org/officeDocument/2006/relationships/hyperlink" Target="https://vuejs.github.io/vetur/" TargetMode="External"/><Relationship Id="rId23" Type="http://schemas.openxmlformats.org/officeDocument/2006/relationships/hyperlink" Target="https://spellbox.app/" TargetMode="External"/><Relationship Id="rId10" Type="http://schemas.openxmlformats.org/officeDocument/2006/relationships/image" Target="../media/image14.png"/><Relationship Id="rId19" Type="http://schemas.openxmlformats.org/officeDocument/2006/relationships/hyperlink" Target="https://visualstudio.microsoft.com/es/services/intellicode/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s://sourcery.ai/" TargetMode="External"/><Relationship Id="rId14" Type="http://schemas.openxmlformats.org/officeDocument/2006/relationships/image" Target="../media/image16.png"/><Relationship Id="rId2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www.phind.com/" TargetMode="External"/><Relationship Id="rId18" Type="http://schemas.openxmlformats.org/officeDocument/2006/relationships/image" Target="../media/image11.jpg"/><Relationship Id="rId3" Type="http://schemas.openxmlformats.org/officeDocument/2006/relationships/hyperlink" Target="https://chatgpt.com/" TargetMode="External"/><Relationship Id="rId7" Type="http://schemas.openxmlformats.org/officeDocument/2006/relationships/hyperlink" Target="https://chat.deepseek.com/" TargetMode="External"/><Relationship Id="rId12" Type="http://schemas.openxmlformats.org/officeDocument/2006/relationships/image" Target="../media/image8.png"/><Relationship Id="rId17" Type="http://schemas.openxmlformats.org/officeDocument/2006/relationships/hyperlink" Target="https://aws.amazon.com/es/codeguru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11" Type="http://schemas.openxmlformats.org/officeDocument/2006/relationships/hyperlink" Target="https://www.meta.ai/" TargetMode="External"/><Relationship Id="rId5" Type="http://schemas.openxmlformats.org/officeDocument/2006/relationships/hyperlink" Target="https://claude.ai/" TargetMode="External"/><Relationship Id="rId15" Type="http://schemas.openxmlformats.org/officeDocument/2006/relationships/hyperlink" Target="https://github.com/" TargetMode="External"/><Relationship Id="rId10" Type="http://schemas.openxmlformats.org/officeDocument/2006/relationships/image" Target="../media/image7.webp"/><Relationship Id="rId19" Type="http://schemas.openxmlformats.org/officeDocument/2006/relationships/hyperlink" Target="https://bigcode-bench.github.io/" TargetMode="External"/><Relationship Id="rId4" Type="http://schemas.openxmlformats.org/officeDocument/2006/relationships/image" Target="../media/image4.webp"/><Relationship Id="rId9" Type="http://schemas.openxmlformats.org/officeDocument/2006/relationships/hyperlink" Target="https://gemini.google.com/app?hl=es" TargetMode="External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43" y="0"/>
            <a:ext cx="5330757" cy="5143500"/>
          </a:xfrm>
          <a:prstGeom prst="rect">
            <a:avLst/>
          </a:prstGeom>
        </p:spPr>
      </p:pic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243192" y="2723745"/>
            <a:ext cx="3356041" cy="18726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000" b="0" dirty="0" smtClean="0">
                <a:solidFill>
                  <a:srgbClr val="999999"/>
                </a:solidFill>
              </a:rPr>
              <a:t/>
            </a:r>
            <a:br>
              <a:rPr lang="en" sz="2000" b="0" dirty="0" smtClean="0">
                <a:solidFill>
                  <a:srgbClr val="999999"/>
                </a:solidFill>
              </a:rPr>
            </a:br>
            <a:r>
              <a:rPr lang="es-ES" sz="3200" dirty="0">
                <a:solidFill>
                  <a:srgbClr val="2196F3"/>
                </a:solidFill>
              </a:rPr>
              <a:t>¡TRANSFORMA tu idea en una página web </a:t>
            </a:r>
            <a:r>
              <a:rPr lang="es-ES" sz="3200">
                <a:solidFill>
                  <a:srgbClr val="2196F3"/>
                </a:solidFill>
              </a:rPr>
              <a:t>REAL </a:t>
            </a:r>
            <a:r>
              <a:rPr lang="es-ES" sz="3200" smtClean="0">
                <a:solidFill>
                  <a:srgbClr val="2196F3"/>
                </a:solidFill>
              </a:rPr>
              <a:t>con la </a:t>
            </a:r>
            <a:r>
              <a:rPr lang="es-ES" sz="3200" dirty="0">
                <a:solidFill>
                  <a:srgbClr val="2196F3"/>
                </a:solidFill>
              </a:rPr>
              <a:t>IA </a:t>
            </a:r>
            <a:r>
              <a:rPr lang="es-ES" sz="3200" dirty="0" smtClean="0">
                <a:solidFill>
                  <a:srgbClr val="2196F3"/>
                </a:solidFill>
              </a:rPr>
              <a:t>Generativa</a:t>
            </a:r>
            <a:r>
              <a:rPr lang="es-ES" sz="3200" dirty="0">
                <a:solidFill>
                  <a:srgbClr val="2196F3"/>
                </a:solidFill>
              </a:rPr>
              <a:t>!</a:t>
            </a:r>
            <a:endParaRPr sz="3200" dirty="0">
              <a:solidFill>
                <a:srgbClr val="2196F3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57" y="463944"/>
            <a:ext cx="2033081" cy="789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ASISTENTES</a:t>
            </a:r>
            <a:endParaRPr sz="2400" b="1" dirty="0">
              <a:solidFill>
                <a:srgbClr val="2196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" name="Imagen 1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5" y="1248120"/>
            <a:ext cx="2353792" cy="1061383"/>
          </a:xfrm>
          <a:prstGeom prst="rect">
            <a:avLst/>
          </a:prstGeom>
        </p:spPr>
      </p:pic>
      <p:pic>
        <p:nvPicPr>
          <p:cNvPr id="11" name="Imagen 10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58" y="2340998"/>
            <a:ext cx="3214559" cy="921725"/>
          </a:xfrm>
          <a:prstGeom prst="rect">
            <a:avLst/>
          </a:prstGeom>
        </p:spPr>
      </p:pic>
      <p:pic>
        <p:nvPicPr>
          <p:cNvPr id="12" name="Imagen 11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754" y="1234834"/>
            <a:ext cx="1545167" cy="635726"/>
          </a:xfrm>
          <a:prstGeom prst="rect">
            <a:avLst/>
          </a:prstGeom>
        </p:spPr>
      </p:pic>
      <p:pic>
        <p:nvPicPr>
          <p:cNvPr id="13" name="Imagen 12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53" y="3424680"/>
            <a:ext cx="2529132" cy="657574"/>
          </a:xfrm>
          <a:prstGeom prst="rect">
            <a:avLst/>
          </a:prstGeom>
        </p:spPr>
      </p:pic>
      <p:pic>
        <p:nvPicPr>
          <p:cNvPr id="14" name="Imagen 13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740" y="2147811"/>
            <a:ext cx="1006345" cy="1006345"/>
          </a:xfrm>
          <a:prstGeom prst="rect">
            <a:avLst/>
          </a:prstGeom>
        </p:spPr>
      </p:pic>
      <p:pic>
        <p:nvPicPr>
          <p:cNvPr id="16" name="Imagen 15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997" y="4055103"/>
            <a:ext cx="2478645" cy="1032769"/>
          </a:xfrm>
          <a:prstGeom prst="rect">
            <a:avLst/>
          </a:prstGeom>
        </p:spPr>
      </p:pic>
      <p:pic>
        <p:nvPicPr>
          <p:cNvPr id="17" name="Imagen 16">
            <a:hlinkClick r:id="rId15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519" y="3312714"/>
            <a:ext cx="881507" cy="881507"/>
          </a:xfrm>
          <a:prstGeom prst="rect">
            <a:avLst/>
          </a:prstGeom>
        </p:spPr>
      </p:pic>
      <p:pic>
        <p:nvPicPr>
          <p:cNvPr id="18" name="Imagen 17">
            <a:hlinkClick r:id="rId17"/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9" y="3431320"/>
            <a:ext cx="1140167" cy="1140167"/>
          </a:xfrm>
          <a:prstGeom prst="rect">
            <a:avLst/>
          </a:prstGeom>
        </p:spPr>
      </p:pic>
      <p:pic>
        <p:nvPicPr>
          <p:cNvPr id="20" name="Imagen 19">
            <a:hlinkClick r:id="rId19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822" y="2139164"/>
            <a:ext cx="1067650" cy="1067650"/>
          </a:xfrm>
          <a:prstGeom prst="rect">
            <a:avLst/>
          </a:prstGeom>
        </p:spPr>
      </p:pic>
      <p:pic>
        <p:nvPicPr>
          <p:cNvPr id="2" name="Imagen 1">
            <a:hlinkClick r:id="rId21"/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642" y="4418955"/>
            <a:ext cx="2119452" cy="699257"/>
          </a:xfrm>
          <a:prstGeom prst="rect">
            <a:avLst/>
          </a:prstGeom>
        </p:spPr>
      </p:pic>
      <p:pic>
        <p:nvPicPr>
          <p:cNvPr id="3" name="Imagen 2">
            <a:hlinkClick r:id="rId23"/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64" y="3528943"/>
            <a:ext cx="1288135" cy="1288135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165" y="343415"/>
            <a:ext cx="1340367" cy="52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7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ctrTitle"/>
          </p:nvPr>
        </p:nvSpPr>
        <p:spPr>
          <a:xfrm>
            <a:off x="243191" y="1583350"/>
            <a:ext cx="4483909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2196F3"/>
                </a:solidFill>
              </a:rPr>
              <a:t>5</a:t>
            </a:r>
            <a:r>
              <a:rPr lang="en" sz="7200" dirty="0" smtClean="0">
                <a:solidFill>
                  <a:srgbClr val="2196F3"/>
                </a:solidFill>
              </a:rPr>
              <a:t>.</a:t>
            </a:r>
            <a:endParaRPr sz="7200" dirty="0">
              <a:solidFill>
                <a:srgbClr val="2196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434343"/>
                </a:solidFill>
              </a:rPr>
              <a:t>VAMOS A PRACTICAR</a:t>
            </a:r>
            <a:endParaRPr dirty="0">
              <a:solidFill>
                <a:srgbClr val="2196F3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116650" y="3520355"/>
            <a:ext cx="3514200" cy="11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endParaRPr sz="1800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426" y="0"/>
            <a:ext cx="5301574" cy="51435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57" y="463944"/>
            <a:ext cx="2033081" cy="78922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307" y="508559"/>
            <a:ext cx="676073" cy="26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6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" name="Google Shape;81;p18"/>
          <p:cNvSpPr txBox="1"/>
          <p:nvPr/>
        </p:nvSpPr>
        <p:spPr>
          <a:xfrm>
            <a:off x="2710775" y="1219932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lang="es" sz="2000" dirty="0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¿Qué es la IAG</a:t>
            </a:r>
            <a:r>
              <a:rPr lang="es" sz="2000" dirty="0" smtClean="0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?</a:t>
            </a:r>
          </a:p>
          <a:p>
            <a:pPr marL="457200" indent="-355600">
              <a:lnSpc>
                <a:spcPct val="130000"/>
              </a:lnSpc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lang="es" sz="2000" dirty="0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Formula para crear los prompt</a:t>
            </a:r>
          </a:p>
          <a:p>
            <a:pPr marL="457200" lvl="0" indent="-355600">
              <a:lnSpc>
                <a:spcPct val="130000"/>
              </a:lnSpc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lang="es" sz="2000" dirty="0" smtClean="0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¿Herramientas de IAG para Desarrolladores?</a:t>
            </a:r>
            <a:endParaRPr sz="2000" dirty="0">
              <a:solidFill>
                <a:schemeClr val="hlink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lang="es" sz="2000" dirty="0" smtClean="0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Asistentes de IAG para instalar en el editor de código (VSC)</a:t>
            </a:r>
          </a:p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lang="es-ES" sz="2000" dirty="0" smtClean="0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Vamos a practicar</a:t>
            </a:r>
            <a:endParaRPr sz="2000" dirty="0">
              <a:solidFill>
                <a:schemeClr val="hlink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" name="Google Shape;82;p18"/>
          <p:cNvSpPr txBox="1"/>
          <p:nvPr/>
        </p:nvSpPr>
        <p:spPr>
          <a:xfrm>
            <a:off x="486175" y="2287176"/>
            <a:ext cx="16339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 dirty="0" smtClean="0">
                <a:solidFill>
                  <a:srgbClr val="2196F3"/>
                </a:solidFill>
                <a:latin typeface="Rajdhani"/>
                <a:ea typeface="Rajdhani"/>
                <a:cs typeface="Rajdhani"/>
                <a:sym typeface="Rajdhani"/>
              </a:rPr>
              <a:t>Agenda</a:t>
            </a:r>
            <a:endParaRPr sz="2700" b="1" dirty="0">
              <a:solidFill>
                <a:srgbClr val="2196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9" name="Google Shape;83;p18"/>
          <p:cNvCxnSpPr/>
          <p:nvPr/>
        </p:nvCxnSpPr>
        <p:spPr>
          <a:xfrm flipH="1">
            <a:off x="2405975" y="1253732"/>
            <a:ext cx="18900" cy="303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165" y="343415"/>
            <a:ext cx="1340367" cy="52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40788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2196F3"/>
                </a:solidFill>
              </a:rPr>
              <a:t>1.</a:t>
            </a:r>
            <a:endParaRPr sz="7200" dirty="0">
              <a:solidFill>
                <a:srgbClr val="2196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¿QUÉ ES </a:t>
            </a:r>
            <a:r>
              <a:rPr lang="en" dirty="0" smtClean="0">
                <a:solidFill>
                  <a:srgbClr val="2196F3"/>
                </a:solidFill>
              </a:rPr>
              <a:t>LA IA GENERATIVA?</a:t>
            </a:r>
            <a:endParaRPr dirty="0">
              <a:solidFill>
                <a:srgbClr val="2196F3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116650" y="3423075"/>
            <a:ext cx="3514200" cy="11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s-ES" sz="1800" dirty="0" smtClean="0">
                <a:solidFill>
                  <a:schemeClr val="bg1"/>
                </a:solidFill>
                <a:latin typeface="Karla" panose="020B0604020202020204" charset="0"/>
              </a:rPr>
              <a:t>Es la capacidad de crear contenido original:</a:t>
            </a:r>
            <a:r>
              <a:rPr lang="es-ES" sz="1800" b="1" dirty="0" smtClean="0">
                <a:solidFill>
                  <a:schemeClr val="bg1"/>
                </a:solidFill>
                <a:latin typeface="Karla" panose="020B0604020202020204" charset="0"/>
              </a:rPr>
              <a:t> </a:t>
            </a:r>
          </a:p>
          <a:p>
            <a:pPr lvl="0" algn="r"/>
            <a:endParaRPr lang="es-ES" sz="1800" b="1" dirty="0">
              <a:solidFill>
                <a:schemeClr val="bg1"/>
              </a:solidFill>
              <a:latin typeface="Karla" panose="020B0604020202020204" charset="0"/>
            </a:endParaRPr>
          </a:p>
          <a:p>
            <a:pPr lvl="0" algn="r"/>
            <a:endParaRPr lang="es-ES" sz="1800" b="1" dirty="0" smtClean="0">
              <a:solidFill>
                <a:schemeClr val="bg1"/>
              </a:solidFill>
              <a:latin typeface="Karla" panose="020B0604020202020204" charset="0"/>
            </a:endParaRPr>
          </a:p>
          <a:p>
            <a:pPr lvl="0" algn="r"/>
            <a:r>
              <a:rPr lang="es-ES" sz="1800" b="1" dirty="0" smtClean="0">
                <a:solidFill>
                  <a:schemeClr val="bg1"/>
                </a:solidFill>
                <a:latin typeface="Karla" panose="020B0604020202020204" charset="0"/>
              </a:rPr>
              <a:t>texto, imágenes, código, audio o video a partir de un </a:t>
            </a:r>
            <a:r>
              <a:rPr lang="es-ES" sz="1800" b="1" dirty="0" err="1" smtClean="0">
                <a:solidFill>
                  <a:schemeClr val="bg1"/>
                </a:solidFill>
                <a:latin typeface="Karla" panose="020B0604020202020204" charset="0"/>
              </a:rPr>
              <a:t>Prompt</a:t>
            </a:r>
            <a:r>
              <a:rPr lang="es-ES" sz="1800" b="1" dirty="0" smtClean="0">
                <a:solidFill>
                  <a:schemeClr val="bg1"/>
                </a:solidFill>
                <a:latin typeface="Karla" panose="020B0604020202020204" charset="0"/>
              </a:rPr>
              <a:t> (Instrucciones)</a:t>
            </a:r>
          </a:p>
          <a:p>
            <a:pPr lvl="0" algn="r"/>
            <a:endParaRPr lang="es-ES" sz="1800" b="1" dirty="0">
              <a:solidFill>
                <a:schemeClr val="bg1"/>
              </a:solidFill>
              <a:latin typeface="Karla" panose="020B0604020202020204" charset="0"/>
              <a:ea typeface="Karla"/>
              <a:cs typeface="Karla"/>
              <a:sym typeface="Karla"/>
            </a:endParaRPr>
          </a:p>
          <a:p>
            <a:pPr lvl="0" algn="r"/>
            <a:endParaRPr sz="1800" b="1" dirty="0">
              <a:solidFill>
                <a:schemeClr val="bg1"/>
              </a:solidFill>
              <a:latin typeface="Karla" panose="020B0604020202020204" charset="0"/>
              <a:ea typeface="Karla"/>
              <a:cs typeface="Karla"/>
              <a:sym typeface="Karl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165" y="343415"/>
            <a:ext cx="1340367" cy="520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40788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2196F3"/>
                </a:solidFill>
              </a:rPr>
              <a:t>2</a:t>
            </a:r>
            <a:r>
              <a:rPr lang="en" sz="7200" dirty="0" smtClean="0">
                <a:solidFill>
                  <a:srgbClr val="2196F3"/>
                </a:solidFill>
              </a:rPr>
              <a:t>.</a:t>
            </a:r>
            <a:endParaRPr sz="7200" dirty="0">
              <a:solidFill>
                <a:srgbClr val="2196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434343"/>
                </a:solidFill>
              </a:rPr>
              <a:t>FORMULA PARA CREAR PROMPT</a:t>
            </a:r>
            <a:endParaRPr dirty="0">
              <a:solidFill>
                <a:srgbClr val="2196F3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116650" y="3423075"/>
            <a:ext cx="3514200" cy="11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s-ES" sz="2000" dirty="0" smtClean="0">
                <a:solidFill>
                  <a:schemeClr val="bg1"/>
                </a:solidFill>
                <a:latin typeface="Karla" panose="020B0604020202020204" charset="0"/>
              </a:rPr>
              <a:t>Un </a:t>
            </a:r>
            <a:r>
              <a:rPr lang="es-ES" sz="2000" b="1" dirty="0" err="1">
                <a:solidFill>
                  <a:schemeClr val="bg1"/>
                </a:solidFill>
                <a:latin typeface="Karla" panose="020B0604020202020204" charset="0"/>
              </a:rPr>
              <a:t>prompt</a:t>
            </a:r>
            <a:r>
              <a:rPr lang="es-ES" sz="2000" b="1" dirty="0">
                <a:solidFill>
                  <a:schemeClr val="bg1"/>
                </a:solidFill>
                <a:latin typeface="Karla" panose="020B0604020202020204" charset="0"/>
              </a:rPr>
              <a:t> o indicación </a:t>
            </a:r>
            <a:r>
              <a:rPr lang="es-ES" sz="2000" dirty="0">
                <a:solidFill>
                  <a:schemeClr val="bg1"/>
                </a:solidFill>
                <a:latin typeface="Karla" panose="020B0604020202020204" charset="0"/>
              </a:rPr>
              <a:t>es un texto que se le proporciona a un modelo de lenguaje para guiarlo en la generación de un contenido específico.</a:t>
            </a:r>
            <a:endParaRPr sz="2000" b="1" dirty="0">
              <a:solidFill>
                <a:schemeClr val="bg1"/>
              </a:solidFill>
              <a:latin typeface="Karla" panose="020B0604020202020204" charset="0"/>
              <a:ea typeface="Karla"/>
              <a:cs typeface="Karla"/>
              <a:sym typeface="Karl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165" y="343415"/>
            <a:ext cx="1340367" cy="52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2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560518" y="208206"/>
            <a:ext cx="5548451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FORMULA PARA CREAR UN PROMPT</a:t>
            </a:r>
            <a:endParaRPr sz="2000" b="1" dirty="0">
              <a:solidFill>
                <a:srgbClr val="2196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894725" y="2361725"/>
            <a:ext cx="6975600" cy="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042669197"/>
              </p:ext>
            </p:extLst>
          </p:nvPr>
        </p:nvGraphicFramePr>
        <p:xfrm>
          <a:off x="272375" y="656616"/>
          <a:ext cx="6760724" cy="4328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165" y="343415"/>
            <a:ext cx="1340367" cy="52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560518" y="208206"/>
            <a:ext cx="5548451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FORMULA PARA CREAR UN PROMPT</a:t>
            </a:r>
            <a:endParaRPr sz="2000" b="1" dirty="0">
              <a:solidFill>
                <a:srgbClr val="2196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894725" y="2361725"/>
            <a:ext cx="6975600" cy="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619922377"/>
              </p:ext>
            </p:extLst>
          </p:nvPr>
        </p:nvGraphicFramePr>
        <p:xfrm>
          <a:off x="272375" y="763620"/>
          <a:ext cx="6712086" cy="4328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165" y="343415"/>
            <a:ext cx="1340367" cy="520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ctrTitle"/>
          </p:nvPr>
        </p:nvSpPr>
        <p:spPr>
          <a:xfrm>
            <a:off x="243191" y="1583350"/>
            <a:ext cx="4483909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2196F3"/>
                </a:solidFill>
              </a:rPr>
              <a:t>3</a:t>
            </a:r>
            <a:r>
              <a:rPr lang="en" sz="7200" dirty="0" smtClean="0">
                <a:solidFill>
                  <a:srgbClr val="2196F3"/>
                </a:solidFill>
              </a:rPr>
              <a:t>.</a:t>
            </a:r>
            <a:endParaRPr sz="7200" dirty="0">
              <a:solidFill>
                <a:srgbClr val="2196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434343"/>
                </a:solidFill>
              </a:rPr>
              <a:t>HERRAMIENTAS DE IAG PARA DESARROLLADORES</a:t>
            </a:r>
            <a:endParaRPr dirty="0">
              <a:solidFill>
                <a:srgbClr val="2196F3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116650" y="3520355"/>
            <a:ext cx="3514200" cy="11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s-ES" sz="2000" dirty="0" smtClean="0">
                <a:solidFill>
                  <a:schemeClr val="bg1"/>
                </a:solidFill>
                <a:latin typeface="Karla" panose="020B0604020202020204" charset="0"/>
              </a:rPr>
              <a:t>Son </a:t>
            </a:r>
            <a:r>
              <a:rPr lang="es-ES" sz="2000" dirty="0">
                <a:solidFill>
                  <a:schemeClr val="bg1"/>
                </a:solidFill>
                <a:latin typeface="Karla" panose="020B0604020202020204" charset="0"/>
              </a:rPr>
              <a:t>un conjunto de programas que utilizan la IA para automatizar y mejorar tareas de desarrollo de software. </a:t>
            </a:r>
            <a:endParaRPr lang="es-ES" sz="2000" dirty="0" smtClean="0">
              <a:solidFill>
                <a:schemeClr val="bg1"/>
              </a:solidFill>
              <a:latin typeface="Karla" panose="020B0604020202020204" charset="0"/>
            </a:endParaRPr>
          </a:p>
          <a:p>
            <a:pPr lvl="0" algn="r"/>
            <a:endParaRPr lang="es-ES" sz="2000" dirty="0">
              <a:solidFill>
                <a:schemeClr val="bg1"/>
              </a:solidFill>
              <a:latin typeface="Karla" panose="020B0604020202020204" charset="0"/>
            </a:endParaRPr>
          </a:p>
          <a:p>
            <a:pPr lvl="0" algn="r"/>
            <a:r>
              <a:rPr lang="es-ES" sz="2000" dirty="0" smtClean="0">
                <a:solidFill>
                  <a:schemeClr val="bg1"/>
                </a:solidFill>
                <a:latin typeface="Karla" panose="020B0604020202020204" charset="0"/>
              </a:rPr>
              <a:t>Estas herramientas pueden ayudar a los desarrolladores a ser más </a:t>
            </a:r>
            <a:r>
              <a:rPr lang="es-ES" sz="2000" b="1" dirty="0" smtClean="0">
                <a:solidFill>
                  <a:schemeClr val="bg1"/>
                </a:solidFill>
                <a:latin typeface="Karla" panose="020B0604020202020204" charset="0"/>
              </a:rPr>
              <a:t>productivos, creativos y eficientes</a:t>
            </a:r>
            <a:r>
              <a:rPr lang="es-ES" sz="2000" dirty="0" smtClean="0">
                <a:solidFill>
                  <a:schemeClr val="bg1"/>
                </a:solidFill>
                <a:latin typeface="Karla" panose="020B0604020202020204" charset="0"/>
              </a:rPr>
              <a:t>.</a:t>
            </a:r>
            <a:endParaRPr sz="2000" b="1" dirty="0" smtClean="0">
              <a:solidFill>
                <a:schemeClr val="bg1"/>
              </a:solidFill>
              <a:latin typeface="Karla" panose="020B0604020202020204" charset="0"/>
              <a:ea typeface="Karla"/>
              <a:cs typeface="Karla"/>
              <a:sym typeface="Karl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165" y="343415"/>
            <a:ext cx="1340367" cy="52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HERRAMIENTAS</a:t>
            </a:r>
            <a:endParaRPr sz="2400" b="1" dirty="0">
              <a:solidFill>
                <a:srgbClr val="2196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Imagen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0" y="1488332"/>
            <a:ext cx="1203797" cy="1203797"/>
          </a:xfrm>
          <a:prstGeom prst="rect">
            <a:avLst/>
          </a:prstGeom>
        </p:spPr>
      </p:pic>
      <p:pic>
        <p:nvPicPr>
          <p:cNvPr id="3" name="Imagen 2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47" y="1579051"/>
            <a:ext cx="1619986" cy="900168"/>
          </a:xfrm>
          <a:prstGeom prst="rect">
            <a:avLst/>
          </a:prstGeom>
        </p:spPr>
      </p:pic>
      <p:pic>
        <p:nvPicPr>
          <p:cNvPr id="4" name="Imagen 3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667" y="1437147"/>
            <a:ext cx="1375684" cy="1147864"/>
          </a:xfrm>
          <a:prstGeom prst="rect">
            <a:avLst/>
          </a:prstGeom>
        </p:spPr>
      </p:pic>
      <p:pic>
        <p:nvPicPr>
          <p:cNvPr id="5" name="Imagen 4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5" y="2979264"/>
            <a:ext cx="1555226" cy="1167318"/>
          </a:xfrm>
          <a:prstGeom prst="rect">
            <a:avLst/>
          </a:prstGeom>
        </p:spPr>
      </p:pic>
      <p:pic>
        <p:nvPicPr>
          <p:cNvPr id="6" name="Imagen 5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780" y="3238066"/>
            <a:ext cx="1595336" cy="649714"/>
          </a:xfrm>
          <a:prstGeom prst="rect">
            <a:avLst/>
          </a:prstGeom>
        </p:spPr>
      </p:pic>
      <p:pic>
        <p:nvPicPr>
          <p:cNvPr id="7" name="Imagen 6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66" y="4057698"/>
            <a:ext cx="1297863" cy="456655"/>
          </a:xfrm>
          <a:prstGeom prst="rect">
            <a:avLst/>
          </a:prstGeom>
        </p:spPr>
      </p:pic>
      <p:pic>
        <p:nvPicPr>
          <p:cNvPr id="8" name="Imagen 7">
            <a:hlinkClick r:id="rId15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46" y="2945407"/>
            <a:ext cx="2353792" cy="1061383"/>
          </a:xfrm>
          <a:prstGeom prst="rect">
            <a:avLst/>
          </a:prstGeom>
        </p:spPr>
      </p:pic>
      <p:pic>
        <p:nvPicPr>
          <p:cNvPr id="21" name="Imagen 20">
            <a:hlinkClick r:id="rId17"/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992" y="4057698"/>
            <a:ext cx="3313889" cy="985882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5337713" y="4655897"/>
            <a:ext cx="2670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19"/>
              </a:rPr>
              <a:t>https://bigcode-bench.github.io/</a:t>
            </a:r>
            <a:endParaRPr lang="es-E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165" y="343415"/>
            <a:ext cx="1340367" cy="520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ctrTitle"/>
          </p:nvPr>
        </p:nvSpPr>
        <p:spPr>
          <a:xfrm>
            <a:off x="243191" y="1583350"/>
            <a:ext cx="4483909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2196F3"/>
                </a:solidFill>
              </a:rPr>
              <a:t>4</a:t>
            </a:r>
            <a:r>
              <a:rPr lang="en" sz="7200" dirty="0" smtClean="0">
                <a:solidFill>
                  <a:srgbClr val="2196F3"/>
                </a:solidFill>
              </a:rPr>
              <a:t>.</a:t>
            </a:r>
            <a:endParaRPr sz="7200" dirty="0">
              <a:solidFill>
                <a:srgbClr val="2196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434343"/>
                </a:solidFill>
              </a:rPr>
              <a:t>ASISTENTES DE AIG PARA INSTALAR EN EL EDITOR DE CÓDIGO</a:t>
            </a:r>
            <a:endParaRPr dirty="0">
              <a:solidFill>
                <a:srgbClr val="2196F3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116650" y="3520355"/>
            <a:ext cx="3514200" cy="11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s-ES" sz="2000" dirty="0" smtClean="0">
                <a:solidFill>
                  <a:schemeClr val="bg1"/>
                </a:solidFill>
                <a:latin typeface="Karla" panose="020B0604020202020204" charset="0"/>
              </a:rPr>
              <a:t>Son herramientas </a:t>
            </a:r>
            <a:r>
              <a:rPr lang="es-ES" sz="2000" dirty="0">
                <a:solidFill>
                  <a:schemeClr val="bg1"/>
                </a:solidFill>
                <a:latin typeface="Karla" panose="020B0604020202020204" charset="0"/>
              </a:rPr>
              <a:t>que </a:t>
            </a:r>
            <a:r>
              <a:rPr lang="es-ES" sz="2000" dirty="0" smtClean="0">
                <a:solidFill>
                  <a:schemeClr val="bg1"/>
                </a:solidFill>
                <a:latin typeface="Karla" panose="020B0604020202020204" charset="0"/>
              </a:rPr>
              <a:t>utilizan </a:t>
            </a:r>
            <a:r>
              <a:rPr lang="es-ES" sz="2000" dirty="0">
                <a:solidFill>
                  <a:schemeClr val="bg1"/>
                </a:solidFill>
                <a:latin typeface="Karla" panose="020B0604020202020204" charset="0"/>
              </a:rPr>
              <a:t>inteligencia artificial (IA) para automatizar y mejorar tareas de desarrollo de software dentro del editor de código. </a:t>
            </a:r>
            <a:endParaRPr lang="es-ES" sz="2000" dirty="0" smtClean="0">
              <a:solidFill>
                <a:schemeClr val="bg1"/>
              </a:solidFill>
              <a:latin typeface="Karla" panose="020B0604020202020204" charset="0"/>
            </a:endParaRPr>
          </a:p>
          <a:p>
            <a:pPr lvl="0" algn="r"/>
            <a:endParaRPr lang="es-ES" sz="2000" dirty="0">
              <a:solidFill>
                <a:schemeClr val="bg1"/>
              </a:solidFill>
              <a:latin typeface="Karla" panose="020B060402020202020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165" y="343415"/>
            <a:ext cx="1340367" cy="52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5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323</Words>
  <Application>Microsoft Office PowerPoint</Application>
  <PresentationFormat>Presentación en pantalla 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Montserrat</vt:lpstr>
      <vt:lpstr>Consolas</vt:lpstr>
      <vt:lpstr>Karla</vt:lpstr>
      <vt:lpstr>Arial</vt:lpstr>
      <vt:lpstr>Rajdhani</vt:lpstr>
      <vt:lpstr>Cadwal template</vt:lpstr>
      <vt:lpstr> ¡TRANSFORMA tu idea en una página web REAL con la IA Generativa!</vt:lpstr>
      <vt:lpstr>Presentación de PowerPoint</vt:lpstr>
      <vt:lpstr>1. ¿QUÉ ES LA IA GENERATIVA?</vt:lpstr>
      <vt:lpstr>2. FORMULA PARA CREAR PROMPT</vt:lpstr>
      <vt:lpstr>Presentación de PowerPoint</vt:lpstr>
      <vt:lpstr>Presentación de PowerPoint</vt:lpstr>
      <vt:lpstr>3. HERRAMIENTAS DE IAG PARA DESARROLLADORES</vt:lpstr>
      <vt:lpstr>Presentación de PowerPoint</vt:lpstr>
      <vt:lpstr>4. ASISTENTES DE AIG PARA INSTALAR EN EL EDITOR DE CÓDIGO</vt:lpstr>
      <vt:lpstr>Presentación de PowerPoint</vt:lpstr>
      <vt:lpstr>5. VAMOS A PRACTICAR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Módulo: HTML y CSS  FORMULARIOS HTML</dc:title>
  <dc:creator>Daniel Fuentes</dc:creator>
  <cp:lastModifiedBy>Daniel Fuentes</cp:lastModifiedBy>
  <cp:revision>67</cp:revision>
  <dcterms:modified xsi:type="dcterms:W3CDTF">2024-07-17T18:41:11Z</dcterms:modified>
</cp:coreProperties>
</file>