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 &amp; Customer 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Busy professionals (urban condos)</a:t>
            </a:r>
          </a:p>
          <a:p>
            <a:r>
              <a:t>Students (university dorms)</a:t>
            </a:r>
          </a:p>
          <a:p>
            <a:r>
              <a:t>Families (residential apartments)</a:t>
            </a:r>
          </a:p>
          <a:p>
            <a:r>
              <a:t>Small businesses (gyms, salons, Airbnb hosts)</a:t>
            </a:r>
          </a:p>
          <a:p/>
          <a:p>
            <a:r>
              <a:t>Persona: Anna, 29 – Condo professional, values speed &amp; reliability</a:t>
            </a:r>
          </a:p>
          <a:p>
            <a:r>
              <a:t>Persona: Jake, 21 – Dorm student, needs low-cost self-service</a:t>
            </a:r>
          </a:p>
          <a:p>
            <a:r>
              <a:t>Persona: Mia, 35 – Salon owner, needs fast, consistent laundry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 &amp;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Laundry Market: $60B+ and growing</a:t>
            </a:r>
          </a:p>
          <a:p>
            <a:r>
              <a:t>High demand for automated/on-demand services</a:t>
            </a:r>
          </a:p>
          <a:p/>
          <a:p>
            <a:r>
              <a:t>Beachhead Market:</a:t>
            </a:r>
          </a:p>
          <a:p>
            <a:r>
              <a:t>- Urban university zones</a:t>
            </a:r>
          </a:p>
          <a:p>
            <a:r>
              <a:t>- High-rise condos with laundry shops</a:t>
            </a:r>
          </a:p>
          <a:p>
            <a:r>
              <a:t>- Students and professionals with limited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Now is the Right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Then:</a:t>
            </a:r>
          </a:p>
          <a:p>
            <a:r>
              <a:t>- Manual laundry processes</a:t>
            </a:r>
          </a:p>
          <a:p>
            <a:r>
              <a:t>- No real-time updates</a:t>
            </a:r>
          </a:p>
          <a:p>
            <a:r>
              <a:t>- Long queues and human errors</a:t>
            </a:r>
          </a:p>
          <a:p/>
          <a:p>
            <a:r>
              <a:t>Now:</a:t>
            </a:r>
          </a:p>
          <a:p>
            <a:r>
              <a:t>- Customers expect convenience and automation</a:t>
            </a:r>
          </a:p>
          <a:p>
            <a:r>
              <a:t>- IoT tech is affordable and accessible</a:t>
            </a:r>
          </a:p>
          <a:p>
            <a:r>
              <a:t>- Small businesses embracing digital upgrades</a:t>
            </a:r>
          </a:p>
          <a:p>
            <a:r>
              <a:t>- Urban lifestyle = increased demand for time-saving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