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>
        <p:scale>
          <a:sx n="19" d="100"/>
          <a:sy n="19" d="100"/>
        </p:scale>
        <p:origin x="353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ED7-30F1-42D4-AB58-F03570AD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5954-D434-49F4-81CA-5D67062B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464A-47AB-4A7B-AAF9-D63D7B13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190A-38DC-42CF-AACF-2B39688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3E68-6886-4474-9A40-666DD30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09D-9467-41E1-8B8C-F523AE2D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E4A9-31E9-426B-A515-2F297B33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0B4D-E2B4-4C7B-A619-D8191981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9925-4A31-4BDA-9F7B-D27781A9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07EC-D166-4DEF-8138-3320AC4A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A58C-B0BB-4F15-8852-5D4B4F63D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C409-9DD3-46AF-AA70-985AC30F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0F99-FAF5-412F-AD51-CD4AA18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831E-516B-4719-AB12-98C4D6C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7552-8A2A-4FE8-8370-1BCA03F3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7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FF7F-40D9-43E4-AB8A-8DE66A97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2141-FC44-4629-9649-67A97622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560E-6D43-4CB8-A2CC-06599FC5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E1D8-6155-4F27-A9E5-D12BA554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E52-448D-477E-A514-14C7E0F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90C-8A7F-4C0B-855F-320DD795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F4B0-4825-4F07-8E12-7E7F22D3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EB0D-A728-485B-8104-BF4DB28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0E33-5750-40AC-B778-F786DE87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9F42-26FB-4E40-A6FD-68EFCBF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135A-724A-4D16-8A98-2D718DAB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2481-FA47-405D-A84F-099BEE7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41C0-2503-4BB8-BCF0-07861EB6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FE125-C4DD-4D4C-A3F6-1903FA4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0200-ED05-4AD4-B5FF-9D0D2B86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0513-654D-4FE8-916A-9E5D0695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BF03-2D96-4E9F-8522-F5D4633E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B95D-220C-4319-9188-C9DA37F6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0AC2-7B12-4E3B-9B9B-BA9C489D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A4BCA-F51D-4394-8DB2-B72CEFE2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E2A3B-61C3-4D05-A247-C96D568A8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16087-8D4C-48B2-82F6-840DC52D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858DB-4A01-45F3-84F4-D997CDF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08AA-1613-4DB3-B079-BACCAC47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2E51-575C-4629-BC3F-6CBF09B5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687AD-3F05-4524-852F-BE263B20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4AEF-0C14-4778-96CF-67E8E1A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7438-3BF1-459B-9D30-1907096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9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5F81-A733-47CB-9DD3-311BEB0A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CADB-611F-4AB1-B2A0-97ABB522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D157-7D53-42D0-9092-142B8EAB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5367-6C5E-4340-9AD9-48B7458F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6B6-2963-41E3-895E-44B59789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0285-047E-4B4C-B4B1-C9AD9B4E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82E1-C4AB-4561-97C2-71E44D3F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DE77-3770-4D97-9E5F-99DC3E13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4785E-FD69-48CB-B7EE-F221B03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B6A-6824-45E2-B305-C78E7836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B5826-967C-455A-9B0D-49DB351A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AAF43-3DC4-433C-BDD2-8A387930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8141-E4DB-438E-B02F-2C6572E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F03B-A3F0-4C92-A10F-32CDD2B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92E7-27DC-43A8-B8B1-DC230CE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DD82F-B70D-4343-8B80-7D486BC0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5258-883C-42ED-B4D6-4BEADF00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7C4-D927-4DCF-A58A-18CFF2663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8454-13C9-4FF7-8F10-DFB9884A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81B1-2DD8-4944-8319-A606B50E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5" descr="Badge 1">
            <a:extLst>
              <a:ext uri="{FF2B5EF4-FFF2-40B4-BE49-F238E27FC236}">
                <a16:creationId xmlns:a16="http://schemas.microsoft.com/office/drawing/2014/main" id="{D83C473D-DD96-4715-BB58-1FC33C6E27D3}"/>
              </a:ext>
            </a:extLst>
          </p:cNvPr>
          <p:cNvSpPr/>
          <p:nvPr/>
        </p:nvSpPr>
        <p:spPr>
          <a:xfrm>
            <a:off x="-4426168" y="11551498"/>
            <a:ext cx="342739" cy="342739"/>
          </a:xfrm>
          <a:custGeom>
            <a:avLst/>
            <a:gdLst>
              <a:gd name="connsiteX0" fmla="*/ 171370 w 342739"/>
              <a:gd name="connsiteY0" fmla="*/ 0 h 342739"/>
              <a:gd name="connsiteX1" fmla="*/ 0 w 342739"/>
              <a:gd name="connsiteY1" fmla="*/ 171370 h 342739"/>
              <a:gd name="connsiteX2" fmla="*/ 171370 w 342739"/>
              <a:gd name="connsiteY2" fmla="*/ 342739 h 342739"/>
              <a:gd name="connsiteX3" fmla="*/ 342739 w 342739"/>
              <a:gd name="connsiteY3" fmla="*/ 171370 h 342739"/>
              <a:gd name="connsiteX4" fmla="*/ 342739 w 342739"/>
              <a:gd name="connsiteY4" fmla="*/ 171352 h 342739"/>
              <a:gd name="connsiteX5" fmla="*/ 171505 w 342739"/>
              <a:gd name="connsiteY5" fmla="*/ 0 h 342739"/>
              <a:gd name="connsiteX6" fmla="*/ 171370 w 342739"/>
              <a:gd name="connsiteY6" fmla="*/ 0 h 342739"/>
              <a:gd name="connsiteX7" fmla="*/ 190167 w 342739"/>
              <a:gd name="connsiteY7" fmla="*/ 244111 h 342739"/>
              <a:gd name="connsiteX8" fmla="*/ 164100 w 342739"/>
              <a:gd name="connsiteY8" fmla="*/ 244111 h 342739"/>
              <a:gd name="connsiteX9" fmla="*/ 164100 w 342739"/>
              <a:gd name="connsiteY9" fmla="*/ 119614 h 342739"/>
              <a:gd name="connsiteX10" fmla="*/ 157129 w 342739"/>
              <a:gd name="connsiteY10" fmla="*/ 123960 h 342739"/>
              <a:gd name="connsiteX11" fmla="*/ 149567 w 342739"/>
              <a:gd name="connsiteY11" fmla="*/ 127705 h 342739"/>
              <a:gd name="connsiteX12" fmla="*/ 140727 w 342739"/>
              <a:gd name="connsiteY12" fmla="*/ 130778 h 342739"/>
              <a:gd name="connsiteX13" fmla="*/ 130538 w 342739"/>
              <a:gd name="connsiteY13" fmla="*/ 133548 h 342739"/>
              <a:gd name="connsiteX14" fmla="*/ 130538 w 342739"/>
              <a:gd name="connsiteY14" fmla="*/ 112724 h 342739"/>
              <a:gd name="connsiteX15" fmla="*/ 137352 w 342739"/>
              <a:gd name="connsiteY15" fmla="*/ 110626 h 342739"/>
              <a:gd name="connsiteX16" fmla="*/ 143425 w 342739"/>
              <a:gd name="connsiteY16" fmla="*/ 108528 h 342739"/>
              <a:gd name="connsiteX17" fmla="*/ 149418 w 342739"/>
              <a:gd name="connsiteY17" fmla="*/ 106055 h 342739"/>
              <a:gd name="connsiteX18" fmla="*/ 155410 w 342739"/>
              <a:gd name="connsiteY18" fmla="*/ 103583 h 342739"/>
              <a:gd name="connsiteX19" fmla="*/ 161172 w 342739"/>
              <a:gd name="connsiteY19" fmla="*/ 100586 h 342739"/>
              <a:gd name="connsiteX20" fmla="*/ 166948 w 342739"/>
              <a:gd name="connsiteY20" fmla="*/ 97428 h 342739"/>
              <a:gd name="connsiteX21" fmla="*/ 173161 w 342739"/>
              <a:gd name="connsiteY21" fmla="*/ 93818 h 342739"/>
              <a:gd name="connsiteX22" fmla="*/ 179383 w 342739"/>
              <a:gd name="connsiteY22" fmla="*/ 90208 h 342739"/>
              <a:gd name="connsiteX23" fmla="*/ 190167 w 342739"/>
              <a:gd name="connsiteY23" fmla="*/ 90208 h 3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42739" h="342739">
                <a:moveTo>
                  <a:pt x="171370" y="0"/>
                </a:moveTo>
                <a:cubicBezTo>
                  <a:pt x="76725" y="0"/>
                  <a:pt x="0" y="76725"/>
                  <a:pt x="0" y="171370"/>
                </a:cubicBezTo>
                <a:cubicBezTo>
                  <a:pt x="0" y="266014"/>
                  <a:pt x="76725" y="342739"/>
                  <a:pt x="171370" y="342739"/>
                </a:cubicBezTo>
                <a:cubicBezTo>
                  <a:pt x="266014" y="342739"/>
                  <a:pt x="342739" y="266014"/>
                  <a:pt x="342739" y="171370"/>
                </a:cubicBezTo>
                <a:cubicBezTo>
                  <a:pt x="342739" y="171364"/>
                  <a:pt x="342739" y="171357"/>
                  <a:pt x="342739" y="171352"/>
                </a:cubicBezTo>
                <a:cubicBezTo>
                  <a:pt x="342772" y="76749"/>
                  <a:pt x="266107" y="33"/>
                  <a:pt x="171505" y="0"/>
                </a:cubicBezTo>
                <a:cubicBezTo>
                  <a:pt x="171460" y="0"/>
                  <a:pt x="171415" y="0"/>
                  <a:pt x="171370" y="0"/>
                </a:cubicBezTo>
                <a:close/>
                <a:moveTo>
                  <a:pt x="190167" y="244111"/>
                </a:moveTo>
                <a:lnTo>
                  <a:pt x="164100" y="244111"/>
                </a:lnTo>
                <a:lnTo>
                  <a:pt x="164100" y="119614"/>
                </a:lnTo>
                <a:cubicBezTo>
                  <a:pt x="161898" y="121118"/>
                  <a:pt x="159575" y="122567"/>
                  <a:pt x="157129" y="123960"/>
                </a:cubicBezTo>
                <a:cubicBezTo>
                  <a:pt x="154685" y="125357"/>
                  <a:pt x="152159" y="126607"/>
                  <a:pt x="149567" y="127705"/>
                </a:cubicBezTo>
                <a:cubicBezTo>
                  <a:pt x="146763" y="128806"/>
                  <a:pt x="143817" y="129830"/>
                  <a:pt x="140727" y="130778"/>
                </a:cubicBezTo>
                <a:cubicBezTo>
                  <a:pt x="137638" y="131725"/>
                  <a:pt x="134242" y="132649"/>
                  <a:pt x="130538" y="133548"/>
                </a:cubicBezTo>
                <a:lnTo>
                  <a:pt x="130538" y="112724"/>
                </a:lnTo>
                <a:cubicBezTo>
                  <a:pt x="133035" y="112024"/>
                  <a:pt x="135307" y="111324"/>
                  <a:pt x="137352" y="110626"/>
                </a:cubicBezTo>
                <a:cubicBezTo>
                  <a:pt x="139397" y="109928"/>
                  <a:pt x="141422" y="109229"/>
                  <a:pt x="143425" y="108528"/>
                </a:cubicBezTo>
                <a:cubicBezTo>
                  <a:pt x="145415" y="107729"/>
                  <a:pt x="147419" y="106908"/>
                  <a:pt x="149418" y="106055"/>
                </a:cubicBezTo>
                <a:cubicBezTo>
                  <a:pt x="151417" y="105202"/>
                  <a:pt x="153411" y="104386"/>
                  <a:pt x="155410" y="103583"/>
                </a:cubicBezTo>
                <a:cubicBezTo>
                  <a:pt x="157305" y="102584"/>
                  <a:pt x="159226" y="101585"/>
                  <a:pt x="161172" y="100586"/>
                </a:cubicBezTo>
                <a:cubicBezTo>
                  <a:pt x="163118" y="99588"/>
                  <a:pt x="165043" y="98535"/>
                  <a:pt x="166948" y="97428"/>
                </a:cubicBezTo>
                <a:cubicBezTo>
                  <a:pt x="169053" y="96333"/>
                  <a:pt x="171125" y="95130"/>
                  <a:pt x="173161" y="93818"/>
                </a:cubicBezTo>
                <a:cubicBezTo>
                  <a:pt x="175197" y="92506"/>
                  <a:pt x="177272" y="91303"/>
                  <a:pt x="179383" y="90208"/>
                </a:cubicBezTo>
                <a:lnTo>
                  <a:pt x="190167" y="90208"/>
                </a:ln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Graphic 17" descr="Badge">
            <a:extLst>
              <a:ext uri="{FF2B5EF4-FFF2-40B4-BE49-F238E27FC236}">
                <a16:creationId xmlns:a16="http://schemas.microsoft.com/office/drawing/2014/main" id="{D9272DEA-F5DA-4156-9C44-3AADABBFF6F8}"/>
              </a:ext>
            </a:extLst>
          </p:cNvPr>
          <p:cNvSpPr/>
          <p:nvPr/>
        </p:nvSpPr>
        <p:spPr>
          <a:xfrm>
            <a:off x="-4430514" y="-187561"/>
            <a:ext cx="361749" cy="361749"/>
          </a:xfrm>
          <a:custGeom>
            <a:avLst/>
            <a:gdLst>
              <a:gd name="connsiteX0" fmla="*/ 180875 w 361749"/>
              <a:gd name="connsiteY0" fmla="*/ 0 h 361749"/>
              <a:gd name="connsiteX1" fmla="*/ 0 w 361749"/>
              <a:gd name="connsiteY1" fmla="*/ 180875 h 361749"/>
              <a:gd name="connsiteX2" fmla="*/ 180875 w 361749"/>
              <a:gd name="connsiteY2" fmla="*/ 361750 h 361749"/>
              <a:gd name="connsiteX3" fmla="*/ 361750 w 361749"/>
              <a:gd name="connsiteY3" fmla="*/ 180875 h 361749"/>
              <a:gd name="connsiteX4" fmla="*/ 361750 w 361749"/>
              <a:gd name="connsiteY4" fmla="*/ 180861 h 361749"/>
              <a:gd name="connsiteX5" fmla="*/ 181013 w 361749"/>
              <a:gd name="connsiteY5" fmla="*/ 0 h 361749"/>
              <a:gd name="connsiteX6" fmla="*/ 180875 w 361749"/>
              <a:gd name="connsiteY6" fmla="*/ 0 h 361749"/>
              <a:gd name="connsiteX7" fmla="*/ 232586 w 361749"/>
              <a:gd name="connsiteY7" fmla="*/ 261980 h 361749"/>
              <a:gd name="connsiteX8" fmla="*/ 129169 w 361749"/>
              <a:gd name="connsiteY8" fmla="*/ 261980 h 361749"/>
              <a:gd name="connsiteX9" fmla="*/ 129169 w 361749"/>
              <a:gd name="connsiteY9" fmla="*/ 246802 h 361749"/>
              <a:gd name="connsiteX10" fmla="*/ 132645 w 361749"/>
              <a:gd name="connsiteY10" fmla="*/ 228229 h 361749"/>
              <a:gd name="connsiteX11" fmla="*/ 142208 w 361749"/>
              <a:gd name="connsiteY11" fmla="*/ 212989 h 361749"/>
              <a:gd name="connsiteX12" fmla="*/ 156367 w 361749"/>
              <a:gd name="connsiteY12" fmla="*/ 200025 h 361749"/>
              <a:gd name="connsiteX13" fmla="*/ 173760 w 361749"/>
              <a:gd name="connsiteY13" fmla="*/ 188324 h 361749"/>
              <a:gd name="connsiteX14" fmla="*/ 188524 w 361749"/>
              <a:gd name="connsiteY14" fmla="*/ 177727 h 361749"/>
              <a:gd name="connsiteX15" fmla="*/ 197710 w 361749"/>
              <a:gd name="connsiteY15" fmla="*/ 167640 h 361749"/>
              <a:gd name="connsiteX16" fmla="*/ 202382 w 361749"/>
              <a:gd name="connsiteY16" fmla="*/ 157439 h 361749"/>
              <a:gd name="connsiteX17" fmla="*/ 203644 w 361749"/>
              <a:gd name="connsiteY17" fmla="*/ 146052 h 361749"/>
              <a:gd name="connsiteX18" fmla="*/ 202063 w 361749"/>
              <a:gd name="connsiteY18" fmla="*/ 136250 h 361749"/>
              <a:gd name="connsiteX19" fmla="*/ 197396 w 361749"/>
              <a:gd name="connsiteY19" fmla="*/ 127949 h 361749"/>
              <a:gd name="connsiteX20" fmla="*/ 189490 w 361749"/>
              <a:gd name="connsiteY20" fmla="*/ 122234 h 361749"/>
              <a:gd name="connsiteX21" fmla="*/ 178346 w 361749"/>
              <a:gd name="connsiteY21" fmla="*/ 120101 h 361749"/>
              <a:gd name="connsiteX22" fmla="*/ 156839 w 361749"/>
              <a:gd name="connsiteY22" fmla="*/ 125163 h 361749"/>
              <a:gd name="connsiteX23" fmla="*/ 137708 w 361749"/>
              <a:gd name="connsiteY23" fmla="*/ 138760 h 361749"/>
              <a:gd name="connsiteX24" fmla="*/ 137708 w 361749"/>
              <a:gd name="connsiteY24" fmla="*/ 114090 h 361749"/>
              <a:gd name="connsiteX25" fmla="*/ 156915 w 361749"/>
              <a:gd name="connsiteY25" fmla="*/ 103022 h 361749"/>
              <a:gd name="connsiteX26" fmla="*/ 180727 w 361749"/>
              <a:gd name="connsiteY26" fmla="*/ 99689 h 361749"/>
              <a:gd name="connsiteX27" fmla="*/ 199701 w 361749"/>
              <a:gd name="connsiteY27" fmla="*/ 102546 h 361749"/>
              <a:gd name="connsiteX28" fmla="*/ 215198 w 361749"/>
              <a:gd name="connsiteY28" fmla="*/ 110847 h 361749"/>
              <a:gd name="connsiteX29" fmla="*/ 225638 w 361749"/>
              <a:gd name="connsiteY29" fmla="*/ 124444 h 361749"/>
              <a:gd name="connsiteX30" fmla="*/ 229448 w 361749"/>
              <a:gd name="connsiteY30" fmla="*/ 143018 h 361749"/>
              <a:gd name="connsiteX31" fmla="*/ 227462 w 361749"/>
              <a:gd name="connsiteY31" fmla="*/ 160091 h 361749"/>
              <a:gd name="connsiteX32" fmla="*/ 220947 w 361749"/>
              <a:gd name="connsiteY32" fmla="*/ 174850 h 361749"/>
              <a:gd name="connsiteX33" fmla="*/ 209174 w 361749"/>
              <a:gd name="connsiteY33" fmla="*/ 188295 h 361749"/>
              <a:gd name="connsiteX34" fmla="*/ 191462 w 361749"/>
              <a:gd name="connsiteY34" fmla="*/ 201416 h 361749"/>
              <a:gd name="connsiteX35" fmla="*/ 176279 w 361749"/>
              <a:gd name="connsiteY35" fmla="*/ 211379 h 361749"/>
              <a:gd name="connsiteX36" fmla="*/ 164968 w 361749"/>
              <a:gd name="connsiteY36" fmla="*/ 220470 h 361749"/>
              <a:gd name="connsiteX37" fmla="*/ 157939 w 361749"/>
              <a:gd name="connsiteY37" fmla="*/ 229800 h 361749"/>
              <a:gd name="connsiteX38" fmla="*/ 155558 w 361749"/>
              <a:gd name="connsiteY38" fmla="*/ 240478 h 361749"/>
              <a:gd name="connsiteX39" fmla="*/ 232567 w 361749"/>
              <a:gd name="connsiteY39" fmla="*/ 240478 h 3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1749" h="361749">
                <a:moveTo>
                  <a:pt x="180875" y="0"/>
                </a:moveTo>
                <a:cubicBezTo>
                  <a:pt x="80981" y="0"/>
                  <a:pt x="0" y="80981"/>
                  <a:pt x="0" y="180875"/>
                </a:cubicBezTo>
                <a:cubicBezTo>
                  <a:pt x="0" y="280769"/>
                  <a:pt x="80981" y="361750"/>
                  <a:pt x="180875" y="361750"/>
                </a:cubicBezTo>
                <a:cubicBezTo>
                  <a:pt x="280769" y="361750"/>
                  <a:pt x="361750" y="280769"/>
                  <a:pt x="361750" y="180875"/>
                </a:cubicBezTo>
                <a:cubicBezTo>
                  <a:pt x="361750" y="180870"/>
                  <a:pt x="361750" y="180865"/>
                  <a:pt x="361750" y="180861"/>
                </a:cubicBezTo>
                <a:cubicBezTo>
                  <a:pt x="361784" y="81008"/>
                  <a:pt x="280866" y="34"/>
                  <a:pt x="181013" y="0"/>
                </a:cubicBezTo>
                <a:cubicBezTo>
                  <a:pt x="180967" y="0"/>
                  <a:pt x="180921" y="0"/>
                  <a:pt x="180875" y="0"/>
                </a:cubicBezTo>
                <a:close/>
                <a:moveTo>
                  <a:pt x="232586" y="261980"/>
                </a:moveTo>
                <a:lnTo>
                  <a:pt x="129169" y="261980"/>
                </a:lnTo>
                <a:lnTo>
                  <a:pt x="129169" y="246802"/>
                </a:lnTo>
                <a:cubicBezTo>
                  <a:pt x="129074" y="240441"/>
                  <a:pt x="130256" y="234125"/>
                  <a:pt x="132645" y="228229"/>
                </a:cubicBezTo>
                <a:cubicBezTo>
                  <a:pt x="134986" y="222664"/>
                  <a:pt x="138216" y="217517"/>
                  <a:pt x="142208" y="212989"/>
                </a:cubicBezTo>
                <a:cubicBezTo>
                  <a:pt x="146457" y="208180"/>
                  <a:pt x="151203" y="203835"/>
                  <a:pt x="156367" y="200025"/>
                </a:cubicBezTo>
                <a:cubicBezTo>
                  <a:pt x="161745" y="196021"/>
                  <a:pt x="167543" y="192121"/>
                  <a:pt x="173760" y="188324"/>
                </a:cubicBezTo>
                <a:cubicBezTo>
                  <a:pt x="178966" y="185206"/>
                  <a:pt x="183904" y="181662"/>
                  <a:pt x="188524" y="177727"/>
                </a:cubicBezTo>
                <a:cubicBezTo>
                  <a:pt x="191997" y="174763"/>
                  <a:pt x="195083" y="171374"/>
                  <a:pt x="197710" y="167640"/>
                </a:cubicBezTo>
                <a:cubicBezTo>
                  <a:pt x="199873" y="164551"/>
                  <a:pt x="201456" y="161094"/>
                  <a:pt x="202382" y="157439"/>
                </a:cubicBezTo>
                <a:cubicBezTo>
                  <a:pt x="203251" y="153706"/>
                  <a:pt x="203675" y="149884"/>
                  <a:pt x="203644" y="146052"/>
                </a:cubicBezTo>
                <a:cubicBezTo>
                  <a:pt x="203650" y="142721"/>
                  <a:pt x="203116" y="139411"/>
                  <a:pt x="202063" y="136250"/>
                </a:cubicBezTo>
                <a:cubicBezTo>
                  <a:pt x="201072" y="133202"/>
                  <a:pt x="199485" y="130381"/>
                  <a:pt x="197396" y="127949"/>
                </a:cubicBezTo>
                <a:cubicBezTo>
                  <a:pt x="195219" y="125479"/>
                  <a:pt x="192518" y="123527"/>
                  <a:pt x="189490" y="122234"/>
                </a:cubicBezTo>
                <a:cubicBezTo>
                  <a:pt x="185966" y="120751"/>
                  <a:pt x="182169" y="120024"/>
                  <a:pt x="178346" y="120101"/>
                </a:cubicBezTo>
                <a:cubicBezTo>
                  <a:pt x="170879" y="120073"/>
                  <a:pt x="163509" y="121807"/>
                  <a:pt x="156839" y="125163"/>
                </a:cubicBezTo>
                <a:cubicBezTo>
                  <a:pt x="149823" y="128723"/>
                  <a:pt x="143376" y="133305"/>
                  <a:pt x="137708" y="138760"/>
                </a:cubicBezTo>
                <a:lnTo>
                  <a:pt x="137708" y="114090"/>
                </a:lnTo>
                <a:cubicBezTo>
                  <a:pt x="143185" y="108988"/>
                  <a:pt x="149754" y="105203"/>
                  <a:pt x="156915" y="103022"/>
                </a:cubicBezTo>
                <a:cubicBezTo>
                  <a:pt x="164642" y="100731"/>
                  <a:pt x="172668" y="99607"/>
                  <a:pt x="180727" y="99689"/>
                </a:cubicBezTo>
                <a:cubicBezTo>
                  <a:pt x="187162" y="99644"/>
                  <a:pt x="193565" y="100608"/>
                  <a:pt x="199701" y="102546"/>
                </a:cubicBezTo>
                <a:cubicBezTo>
                  <a:pt x="205348" y="104303"/>
                  <a:pt x="210607" y="107121"/>
                  <a:pt x="215198" y="110847"/>
                </a:cubicBezTo>
                <a:cubicBezTo>
                  <a:pt x="219662" y="114531"/>
                  <a:pt x="223232" y="119180"/>
                  <a:pt x="225638" y="124444"/>
                </a:cubicBezTo>
                <a:cubicBezTo>
                  <a:pt x="228257" y="130280"/>
                  <a:pt x="229558" y="136622"/>
                  <a:pt x="229448" y="143018"/>
                </a:cubicBezTo>
                <a:cubicBezTo>
                  <a:pt x="229503" y="148770"/>
                  <a:pt x="228836" y="154506"/>
                  <a:pt x="227462" y="160091"/>
                </a:cubicBezTo>
                <a:cubicBezTo>
                  <a:pt x="226115" y="165335"/>
                  <a:pt x="223914" y="170322"/>
                  <a:pt x="220947" y="174850"/>
                </a:cubicBezTo>
                <a:cubicBezTo>
                  <a:pt x="217639" y="179836"/>
                  <a:pt x="213680" y="184358"/>
                  <a:pt x="209174" y="188295"/>
                </a:cubicBezTo>
                <a:cubicBezTo>
                  <a:pt x="203627" y="193132"/>
                  <a:pt x="197705" y="197519"/>
                  <a:pt x="191462" y="201416"/>
                </a:cubicBezTo>
                <a:cubicBezTo>
                  <a:pt x="185766" y="205003"/>
                  <a:pt x="180705" y="208325"/>
                  <a:pt x="176279" y="211379"/>
                </a:cubicBezTo>
                <a:cubicBezTo>
                  <a:pt x="172270" y="214100"/>
                  <a:pt x="168488" y="217140"/>
                  <a:pt x="164968" y="220470"/>
                </a:cubicBezTo>
                <a:cubicBezTo>
                  <a:pt x="162106" y="223153"/>
                  <a:pt x="159728" y="226309"/>
                  <a:pt x="157939" y="229800"/>
                </a:cubicBezTo>
                <a:cubicBezTo>
                  <a:pt x="156330" y="233127"/>
                  <a:pt x="155515" y="236782"/>
                  <a:pt x="155558" y="240478"/>
                </a:cubicBezTo>
                <a:lnTo>
                  <a:pt x="232567" y="240478"/>
                </a:lnTo>
                <a:close/>
              </a:path>
            </a:pathLst>
          </a:custGeom>
          <a:solidFill>
            <a:srgbClr val="000000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Graphic 19" descr="Badge 3">
            <a:extLst>
              <a:ext uri="{FF2B5EF4-FFF2-40B4-BE49-F238E27FC236}">
                <a16:creationId xmlns:a16="http://schemas.microsoft.com/office/drawing/2014/main" id="{D046EC5A-B635-425D-B9A7-662F4A33860D}"/>
              </a:ext>
            </a:extLst>
          </p:cNvPr>
          <p:cNvSpPr/>
          <p:nvPr/>
        </p:nvSpPr>
        <p:spPr>
          <a:xfrm>
            <a:off x="-4433559" y="22543967"/>
            <a:ext cx="342748" cy="342748"/>
          </a:xfrm>
          <a:custGeom>
            <a:avLst/>
            <a:gdLst>
              <a:gd name="connsiteX0" fmla="*/ 171379 w 342748"/>
              <a:gd name="connsiteY0" fmla="*/ 0 h 342748"/>
              <a:gd name="connsiteX1" fmla="*/ 0 w 342748"/>
              <a:gd name="connsiteY1" fmla="*/ 171370 h 342748"/>
              <a:gd name="connsiteX2" fmla="*/ 171370 w 342748"/>
              <a:gd name="connsiteY2" fmla="*/ 342748 h 342748"/>
              <a:gd name="connsiteX3" fmla="*/ 342748 w 342748"/>
              <a:gd name="connsiteY3" fmla="*/ 171379 h 342748"/>
              <a:gd name="connsiteX4" fmla="*/ 342748 w 342748"/>
              <a:gd name="connsiteY4" fmla="*/ 171361 h 342748"/>
              <a:gd name="connsiteX5" fmla="*/ 171514 w 342748"/>
              <a:gd name="connsiteY5" fmla="*/ 0 h 342748"/>
              <a:gd name="connsiteX6" fmla="*/ 171379 w 342748"/>
              <a:gd name="connsiteY6" fmla="*/ 0 h 342748"/>
              <a:gd name="connsiteX7" fmla="*/ 216717 w 342748"/>
              <a:gd name="connsiteY7" fmla="*/ 223499 h 342748"/>
              <a:gd name="connsiteX8" fmla="*/ 203903 w 342748"/>
              <a:gd name="connsiteY8" fmla="*/ 237582 h 342748"/>
              <a:gd name="connsiteX9" fmla="*/ 185105 w 342748"/>
              <a:gd name="connsiteY9" fmla="*/ 246196 h 342748"/>
              <a:gd name="connsiteX10" fmla="*/ 162544 w 342748"/>
              <a:gd name="connsiteY10" fmla="*/ 249120 h 342748"/>
              <a:gd name="connsiteX11" fmla="*/ 139622 w 342748"/>
              <a:gd name="connsiteY11" fmla="*/ 247094 h 342748"/>
              <a:gd name="connsiteX12" fmla="*/ 121496 w 342748"/>
              <a:gd name="connsiteY12" fmla="*/ 241029 h 342748"/>
              <a:gd name="connsiteX13" fmla="*/ 121496 w 342748"/>
              <a:gd name="connsiteY13" fmla="*/ 217940 h 342748"/>
              <a:gd name="connsiteX14" fmla="*/ 141350 w 342748"/>
              <a:gd name="connsiteY14" fmla="*/ 227082 h 342748"/>
              <a:gd name="connsiteX15" fmla="*/ 163293 w 342748"/>
              <a:gd name="connsiteY15" fmla="*/ 230078 h 342748"/>
              <a:gd name="connsiteX16" fmla="*/ 173932 w 342748"/>
              <a:gd name="connsiteY16" fmla="*/ 229027 h 342748"/>
              <a:gd name="connsiteX17" fmla="*/ 184500 w 342748"/>
              <a:gd name="connsiteY17" fmla="*/ 225209 h 342748"/>
              <a:gd name="connsiteX18" fmla="*/ 192591 w 342748"/>
              <a:gd name="connsiteY18" fmla="*/ 217642 h 342748"/>
              <a:gd name="connsiteX19" fmla="*/ 195803 w 342748"/>
              <a:gd name="connsiteY19" fmla="*/ 205509 h 342748"/>
              <a:gd name="connsiteX20" fmla="*/ 192739 w 342748"/>
              <a:gd name="connsiteY20" fmla="*/ 192997 h 342748"/>
              <a:gd name="connsiteX21" fmla="*/ 184198 w 342748"/>
              <a:gd name="connsiteY21" fmla="*/ 184608 h 342748"/>
              <a:gd name="connsiteX22" fmla="*/ 171315 w 342748"/>
              <a:gd name="connsiteY22" fmla="*/ 179889 h 342748"/>
              <a:gd name="connsiteX23" fmla="*/ 155202 w 342748"/>
              <a:gd name="connsiteY23" fmla="*/ 178391 h 342748"/>
              <a:gd name="connsiteX24" fmla="*/ 141278 w 342748"/>
              <a:gd name="connsiteY24" fmla="*/ 178391 h 342748"/>
              <a:gd name="connsiteX25" fmla="*/ 141278 w 342748"/>
              <a:gd name="connsiteY25" fmla="*/ 159214 h 342748"/>
              <a:gd name="connsiteX26" fmla="*/ 154462 w 342748"/>
              <a:gd name="connsiteY26" fmla="*/ 159214 h 342748"/>
              <a:gd name="connsiteX27" fmla="*/ 168775 w 342748"/>
              <a:gd name="connsiteY27" fmla="*/ 157860 h 342748"/>
              <a:gd name="connsiteX28" fmla="*/ 180010 w 342748"/>
              <a:gd name="connsiteY28" fmla="*/ 153443 h 342748"/>
              <a:gd name="connsiteX29" fmla="*/ 187352 w 342748"/>
              <a:gd name="connsiteY29" fmla="*/ 145573 h 342748"/>
              <a:gd name="connsiteX30" fmla="*/ 189973 w 342748"/>
              <a:gd name="connsiteY30" fmla="*/ 133891 h 342748"/>
              <a:gd name="connsiteX31" fmla="*/ 187505 w 342748"/>
              <a:gd name="connsiteY31" fmla="*/ 123328 h 342748"/>
              <a:gd name="connsiteX32" fmla="*/ 181188 w 342748"/>
              <a:gd name="connsiteY32" fmla="*/ 116885 h 342748"/>
              <a:gd name="connsiteX33" fmla="*/ 172868 w 342748"/>
              <a:gd name="connsiteY33" fmla="*/ 113663 h 342748"/>
              <a:gd name="connsiteX34" fmla="*/ 164182 w 342748"/>
              <a:gd name="connsiteY34" fmla="*/ 112760 h 342748"/>
              <a:gd name="connsiteX35" fmla="*/ 145600 w 342748"/>
              <a:gd name="connsiteY35" fmla="*/ 115468 h 342748"/>
              <a:gd name="connsiteX36" fmla="*/ 127921 w 342748"/>
              <a:gd name="connsiteY36" fmla="*/ 123554 h 342748"/>
              <a:gd name="connsiteX37" fmla="*/ 127921 w 342748"/>
              <a:gd name="connsiteY37" fmla="*/ 102297 h 342748"/>
              <a:gd name="connsiteX38" fmla="*/ 145722 w 342748"/>
              <a:gd name="connsiteY38" fmla="*/ 95776 h 342748"/>
              <a:gd name="connsiteX39" fmla="*/ 166316 w 342748"/>
              <a:gd name="connsiteY39" fmla="*/ 93606 h 342748"/>
              <a:gd name="connsiteX40" fmla="*/ 184676 w 342748"/>
              <a:gd name="connsiteY40" fmla="*/ 95776 h 342748"/>
              <a:gd name="connsiteX41" fmla="*/ 200469 w 342748"/>
              <a:gd name="connsiteY41" fmla="*/ 102445 h 342748"/>
              <a:gd name="connsiteX42" fmla="*/ 211483 w 342748"/>
              <a:gd name="connsiteY42" fmla="*/ 113830 h 342748"/>
              <a:gd name="connsiteX43" fmla="*/ 215598 w 342748"/>
              <a:gd name="connsiteY43" fmla="*/ 130160 h 342748"/>
              <a:gd name="connsiteX44" fmla="*/ 206989 w 342748"/>
              <a:gd name="connsiteY44" fmla="*/ 154733 h 342748"/>
              <a:gd name="connsiteX45" fmla="*/ 183390 w 342748"/>
              <a:gd name="connsiteY45" fmla="*/ 167764 h 342748"/>
              <a:gd name="connsiteX46" fmla="*/ 197622 w 342748"/>
              <a:gd name="connsiteY46" fmla="*/ 171374 h 342748"/>
              <a:gd name="connsiteX47" fmla="*/ 209836 w 342748"/>
              <a:gd name="connsiteY47" fmla="*/ 178941 h 342748"/>
              <a:gd name="connsiteX48" fmla="*/ 218297 w 342748"/>
              <a:gd name="connsiteY48" fmla="*/ 190028 h 342748"/>
              <a:gd name="connsiteX49" fmla="*/ 221455 w 342748"/>
              <a:gd name="connsiteY49" fmla="*/ 204038 h 342748"/>
              <a:gd name="connsiteX50" fmla="*/ 216717 w 342748"/>
              <a:gd name="connsiteY50" fmla="*/ 223499 h 34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42748" h="342748">
                <a:moveTo>
                  <a:pt x="171379" y="0"/>
                </a:moveTo>
                <a:cubicBezTo>
                  <a:pt x="76731" y="-2"/>
                  <a:pt x="3" y="76722"/>
                  <a:pt x="0" y="171370"/>
                </a:cubicBezTo>
                <a:cubicBezTo>
                  <a:pt x="-3" y="266017"/>
                  <a:pt x="76722" y="342745"/>
                  <a:pt x="171370" y="342748"/>
                </a:cubicBezTo>
                <a:cubicBezTo>
                  <a:pt x="266017" y="342750"/>
                  <a:pt x="342745" y="266026"/>
                  <a:pt x="342748" y="171379"/>
                </a:cubicBezTo>
                <a:cubicBezTo>
                  <a:pt x="342748" y="171373"/>
                  <a:pt x="342748" y="171366"/>
                  <a:pt x="342748" y="171361"/>
                </a:cubicBezTo>
                <a:cubicBezTo>
                  <a:pt x="342783" y="76756"/>
                  <a:pt x="266119" y="35"/>
                  <a:pt x="171514" y="0"/>
                </a:cubicBezTo>
                <a:cubicBezTo>
                  <a:pt x="171469" y="0"/>
                  <a:pt x="171424" y="0"/>
                  <a:pt x="171379" y="0"/>
                </a:cubicBezTo>
                <a:close/>
                <a:moveTo>
                  <a:pt x="216717" y="223499"/>
                </a:moveTo>
                <a:cubicBezTo>
                  <a:pt x="213565" y="229101"/>
                  <a:pt x="209183" y="233916"/>
                  <a:pt x="203903" y="237582"/>
                </a:cubicBezTo>
                <a:cubicBezTo>
                  <a:pt x="198187" y="241527"/>
                  <a:pt x="191825" y="244442"/>
                  <a:pt x="185105" y="246196"/>
                </a:cubicBezTo>
                <a:cubicBezTo>
                  <a:pt x="177748" y="248173"/>
                  <a:pt x="170161" y="249156"/>
                  <a:pt x="162544" y="249120"/>
                </a:cubicBezTo>
                <a:cubicBezTo>
                  <a:pt x="154857" y="249146"/>
                  <a:pt x="147185" y="248468"/>
                  <a:pt x="139622" y="247094"/>
                </a:cubicBezTo>
                <a:cubicBezTo>
                  <a:pt x="133290" y="246073"/>
                  <a:pt x="127167" y="244025"/>
                  <a:pt x="121496" y="241029"/>
                </a:cubicBezTo>
                <a:lnTo>
                  <a:pt x="121496" y="217940"/>
                </a:lnTo>
                <a:cubicBezTo>
                  <a:pt x="127518" y="222144"/>
                  <a:pt x="134241" y="225240"/>
                  <a:pt x="141350" y="227082"/>
                </a:cubicBezTo>
                <a:cubicBezTo>
                  <a:pt x="148501" y="229041"/>
                  <a:pt x="155879" y="230048"/>
                  <a:pt x="163293" y="230078"/>
                </a:cubicBezTo>
                <a:cubicBezTo>
                  <a:pt x="166864" y="230053"/>
                  <a:pt x="170426" y="229701"/>
                  <a:pt x="173932" y="229027"/>
                </a:cubicBezTo>
                <a:cubicBezTo>
                  <a:pt x="177645" y="228359"/>
                  <a:pt x="181218" y="227069"/>
                  <a:pt x="184500" y="225209"/>
                </a:cubicBezTo>
                <a:cubicBezTo>
                  <a:pt x="187751" y="223354"/>
                  <a:pt x="190522" y="220763"/>
                  <a:pt x="192591" y="217642"/>
                </a:cubicBezTo>
                <a:cubicBezTo>
                  <a:pt x="194852" y="214011"/>
                  <a:pt x="195971" y="209784"/>
                  <a:pt x="195803" y="205509"/>
                </a:cubicBezTo>
                <a:cubicBezTo>
                  <a:pt x="195935" y="201138"/>
                  <a:pt x="194876" y="196813"/>
                  <a:pt x="192739" y="192997"/>
                </a:cubicBezTo>
                <a:cubicBezTo>
                  <a:pt x="190653" y="189518"/>
                  <a:pt x="187713" y="186631"/>
                  <a:pt x="184198" y="184608"/>
                </a:cubicBezTo>
                <a:cubicBezTo>
                  <a:pt x="180196" y="182330"/>
                  <a:pt x="175842" y="180735"/>
                  <a:pt x="171315" y="179889"/>
                </a:cubicBezTo>
                <a:cubicBezTo>
                  <a:pt x="166007" y="178856"/>
                  <a:pt x="160610" y="178355"/>
                  <a:pt x="155202" y="178391"/>
                </a:cubicBezTo>
                <a:lnTo>
                  <a:pt x="141278" y="178391"/>
                </a:lnTo>
                <a:lnTo>
                  <a:pt x="141278" y="159214"/>
                </a:lnTo>
                <a:lnTo>
                  <a:pt x="154462" y="159214"/>
                </a:lnTo>
                <a:cubicBezTo>
                  <a:pt x="159267" y="159249"/>
                  <a:pt x="164062" y="158795"/>
                  <a:pt x="168775" y="157860"/>
                </a:cubicBezTo>
                <a:cubicBezTo>
                  <a:pt x="172764" y="157105"/>
                  <a:pt x="176575" y="155606"/>
                  <a:pt x="180010" y="153443"/>
                </a:cubicBezTo>
                <a:cubicBezTo>
                  <a:pt x="183080" y="151477"/>
                  <a:pt x="185605" y="148771"/>
                  <a:pt x="187352" y="145573"/>
                </a:cubicBezTo>
                <a:cubicBezTo>
                  <a:pt x="189196" y="141962"/>
                  <a:pt x="190098" y="137944"/>
                  <a:pt x="189973" y="133891"/>
                </a:cubicBezTo>
                <a:cubicBezTo>
                  <a:pt x="190124" y="130211"/>
                  <a:pt x="189271" y="126560"/>
                  <a:pt x="187505" y="123328"/>
                </a:cubicBezTo>
                <a:cubicBezTo>
                  <a:pt x="185963" y="120692"/>
                  <a:pt x="183793" y="118479"/>
                  <a:pt x="181188" y="116885"/>
                </a:cubicBezTo>
                <a:cubicBezTo>
                  <a:pt x="178625" y="115331"/>
                  <a:pt x="175809" y="114240"/>
                  <a:pt x="172868" y="113663"/>
                </a:cubicBezTo>
                <a:cubicBezTo>
                  <a:pt x="170009" y="113076"/>
                  <a:pt x="167100" y="112774"/>
                  <a:pt x="164182" y="112760"/>
                </a:cubicBezTo>
                <a:cubicBezTo>
                  <a:pt x="157894" y="112819"/>
                  <a:pt x="151643" y="113730"/>
                  <a:pt x="145600" y="115468"/>
                </a:cubicBezTo>
                <a:cubicBezTo>
                  <a:pt x="139304" y="117176"/>
                  <a:pt x="133332" y="119908"/>
                  <a:pt x="127921" y="123554"/>
                </a:cubicBezTo>
                <a:lnTo>
                  <a:pt x="127921" y="102297"/>
                </a:lnTo>
                <a:cubicBezTo>
                  <a:pt x="133531" y="99324"/>
                  <a:pt x="139520" y="97131"/>
                  <a:pt x="145722" y="95776"/>
                </a:cubicBezTo>
                <a:cubicBezTo>
                  <a:pt x="152486" y="94297"/>
                  <a:pt x="159392" y="93569"/>
                  <a:pt x="166316" y="93606"/>
                </a:cubicBezTo>
                <a:cubicBezTo>
                  <a:pt x="172501" y="93595"/>
                  <a:pt x="178664" y="94323"/>
                  <a:pt x="184676" y="95776"/>
                </a:cubicBezTo>
                <a:cubicBezTo>
                  <a:pt x="190280" y="97088"/>
                  <a:pt x="195621" y="99343"/>
                  <a:pt x="200469" y="102445"/>
                </a:cubicBezTo>
                <a:cubicBezTo>
                  <a:pt x="204966" y="105344"/>
                  <a:pt x="208735" y="109239"/>
                  <a:pt x="211483" y="113830"/>
                </a:cubicBezTo>
                <a:cubicBezTo>
                  <a:pt x="214322" y="118795"/>
                  <a:pt x="215745" y="124443"/>
                  <a:pt x="215598" y="130160"/>
                </a:cubicBezTo>
                <a:cubicBezTo>
                  <a:pt x="215956" y="139147"/>
                  <a:pt x="212877" y="147934"/>
                  <a:pt x="206989" y="154733"/>
                </a:cubicBezTo>
                <a:cubicBezTo>
                  <a:pt x="200683" y="161443"/>
                  <a:pt x="192428" y="166002"/>
                  <a:pt x="183390" y="167764"/>
                </a:cubicBezTo>
                <a:cubicBezTo>
                  <a:pt x="188284" y="168270"/>
                  <a:pt x="193078" y="169486"/>
                  <a:pt x="197622" y="171374"/>
                </a:cubicBezTo>
                <a:cubicBezTo>
                  <a:pt x="202087" y="173197"/>
                  <a:pt x="206216" y="175754"/>
                  <a:pt x="209836" y="178941"/>
                </a:cubicBezTo>
                <a:cubicBezTo>
                  <a:pt x="213350" y="182051"/>
                  <a:pt x="216224" y="185817"/>
                  <a:pt x="218297" y="190028"/>
                </a:cubicBezTo>
                <a:cubicBezTo>
                  <a:pt x="220425" y="194388"/>
                  <a:pt x="221507" y="199186"/>
                  <a:pt x="221455" y="204038"/>
                </a:cubicBezTo>
                <a:cubicBezTo>
                  <a:pt x="221597" y="210827"/>
                  <a:pt x="219964" y="217535"/>
                  <a:pt x="216717" y="223499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5B56D2-A772-45BE-968C-B3BC534C7222}"/>
              </a:ext>
            </a:extLst>
          </p:cNvPr>
          <p:cNvGrpSpPr/>
          <p:nvPr/>
        </p:nvGrpSpPr>
        <p:grpSpPr>
          <a:xfrm>
            <a:off x="-4053481" y="3486961"/>
            <a:ext cx="342748" cy="342748"/>
            <a:chOff x="2438448" y="7595681"/>
            <a:chExt cx="342748" cy="34274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6C5DF8-87FA-4872-A314-17A133539B2A}"/>
                </a:ext>
              </a:extLst>
            </p:cNvPr>
            <p:cNvSpPr/>
            <p:nvPr/>
          </p:nvSpPr>
          <p:spPr>
            <a:xfrm>
              <a:off x="2570692" y="7719388"/>
              <a:ext cx="44946" cy="65603"/>
            </a:xfrm>
            <a:custGeom>
              <a:avLst/>
              <a:gdLst>
                <a:gd name="connsiteX0" fmla="*/ 20977 w 44946"/>
                <a:gd name="connsiteY0" fmla="*/ 38733 h 65603"/>
                <a:gd name="connsiteX1" fmla="*/ 10640 w 44946"/>
                <a:gd name="connsiteY1" fmla="*/ 52721 h 65603"/>
                <a:gd name="connsiteX2" fmla="*/ 0 w 44946"/>
                <a:gd name="connsiteY2" fmla="*/ 65603 h 65603"/>
                <a:gd name="connsiteX3" fmla="*/ 44946 w 44946"/>
                <a:gd name="connsiteY3" fmla="*/ 65603 h 65603"/>
                <a:gd name="connsiteX4" fmla="*/ 44946 w 44946"/>
                <a:gd name="connsiteY4" fmla="*/ 0 h 65603"/>
                <a:gd name="connsiteX5" fmla="*/ 32064 w 44946"/>
                <a:gd name="connsiteY5" fmla="*/ 21799 h 65603"/>
                <a:gd name="connsiteX6" fmla="*/ 20977 w 44946"/>
                <a:gd name="connsiteY6" fmla="*/ 38733 h 6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6" h="65603">
                  <a:moveTo>
                    <a:pt x="20977" y="38733"/>
                  </a:moveTo>
                  <a:cubicBezTo>
                    <a:pt x="17476" y="43778"/>
                    <a:pt x="14030" y="48440"/>
                    <a:pt x="10640" y="52721"/>
                  </a:cubicBezTo>
                  <a:cubicBezTo>
                    <a:pt x="7250" y="57001"/>
                    <a:pt x="3703" y="61295"/>
                    <a:pt x="0" y="65603"/>
                  </a:cubicBezTo>
                  <a:lnTo>
                    <a:pt x="44946" y="65603"/>
                  </a:lnTo>
                  <a:lnTo>
                    <a:pt x="44946" y="0"/>
                  </a:lnTo>
                  <a:cubicBezTo>
                    <a:pt x="40248" y="8290"/>
                    <a:pt x="35953" y="15557"/>
                    <a:pt x="32064" y="21799"/>
                  </a:cubicBezTo>
                  <a:cubicBezTo>
                    <a:pt x="28174" y="28040"/>
                    <a:pt x="24479" y="33685"/>
                    <a:pt x="20977" y="38733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45ACD2-15B9-4D85-957B-D03DBC0E432D}"/>
                </a:ext>
              </a:extLst>
            </p:cNvPr>
            <p:cNvSpPr/>
            <p:nvPr/>
          </p:nvSpPr>
          <p:spPr>
            <a:xfrm>
              <a:off x="2438448" y="7595681"/>
              <a:ext cx="342748" cy="342748"/>
            </a:xfrm>
            <a:custGeom>
              <a:avLst/>
              <a:gdLst>
                <a:gd name="connsiteX0" fmla="*/ 171379 w 342748"/>
                <a:gd name="connsiteY0" fmla="*/ 0 h 342748"/>
                <a:gd name="connsiteX1" fmla="*/ 0 w 342748"/>
                <a:gd name="connsiteY1" fmla="*/ 171370 h 342748"/>
                <a:gd name="connsiteX2" fmla="*/ 171370 w 342748"/>
                <a:gd name="connsiteY2" fmla="*/ 342748 h 342748"/>
                <a:gd name="connsiteX3" fmla="*/ 342748 w 342748"/>
                <a:gd name="connsiteY3" fmla="*/ 171379 h 342748"/>
                <a:gd name="connsiteX4" fmla="*/ 342748 w 342748"/>
                <a:gd name="connsiteY4" fmla="*/ 171374 h 342748"/>
                <a:gd name="connsiteX5" fmla="*/ 171527 w 342748"/>
                <a:gd name="connsiteY5" fmla="*/ 0 h 342748"/>
                <a:gd name="connsiteX6" fmla="*/ 171379 w 342748"/>
                <a:gd name="connsiteY6" fmla="*/ 0 h 342748"/>
                <a:gd name="connsiteX7" fmla="*/ 223635 w 342748"/>
                <a:gd name="connsiteY7" fmla="*/ 211050 h 342748"/>
                <a:gd name="connsiteX8" fmla="*/ 203109 w 342748"/>
                <a:gd name="connsiteY8" fmla="*/ 211050 h 342748"/>
                <a:gd name="connsiteX9" fmla="*/ 203109 w 342748"/>
                <a:gd name="connsiteY9" fmla="*/ 243263 h 342748"/>
                <a:gd name="connsiteX10" fmla="*/ 177190 w 342748"/>
                <a:gd name="connsiteY10" fmla="*/ 243263 h 342748"/>
                <a:gd name="connsiteX11" fmla="*/ 177190 w 342748"/>
                <a:gd name="connsiteY11" fmla="*/ 211050 h 342748"/>
                <a:gd name="connsiteX12" fmla="*/ 106624 w 342748"/>
                <a:gd name="connsiteY12" fmla="*/ 211050 h 342748"/>
                <a:gd name="connsiteX13" fmla="*/ 106624 w 342748"/>
                <a:gd name="connsiteY13" fmla="*/ 190528 h 342748"/>
                <a:gd name="connsiteX14" fmla="*/ 127150 w 342748"/>
                <a:gd name="connsiteY14" fmla="*/ 166555 h 342748"/>
                <a:gd name="connsiteX15" fmla="*/ 146029 w 342748"/>
                <a:gd name="connsiteY15" fmla="*/ 141011 h 342748"/>
                <a:gd name="connsiteX16" fmla="*/ 162440 w 342748"/>
                <a:gd name="connsiteY16" fmla="*/ 115242 h 342748"/>
                <a:gd name="connsiteX17" fmla="*/ 175841 w 342748"/>
                <a:gd name="connsiteY17" fmla="*/ 90447 h 342748"/>
                <a:gd name="connsiteX18" fmla="*/ 203109 w 342748"/>
                <a:gd name="connsiteY18" fmla="*/ 90447 h 342748"/>
                <a:gd name="connsiteX19" fmla="*/ 203109 w 342748"/>
                <a:gd name="connsiteY19" fmla="*/ 189328 h 342748"/>
                <a:gd name="connsiteX20" fmla="*/ 223635 w 342748"/>
                <a:gd name="connsiteY20" fmla="*/ 189328 h 34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2748" h="342748">
                  <a:moveTo>
                    <a:pt x="171379" y="0"/>
                  </a:moveTo>
                  <a:cubicBezTo>
                    <a:pt x="76731" y="-2"/>
                    <a:pt x="3" y="76722"/>
                    <a:pt x="0" y="171370"/>
                  </a:cubicBezTo>
                  <a:cubicBezTo>
                    <a:pt x="-3" y="266017"/>
                    <a:pt x="76722" y="342745"/>
                    <a:pt x="171370" y="342748"/>
                  </a:cubicBezTo>
                  <a:cubicBezTo>
                    <a:pt x="266017" y="342750"/>
                    <a:pt x="342745" y="266026"/>
                    <a:pt x="342748" y="171379"/>
                  </a:cubicBezTo>
                  <a:cubicBezTo>
                    <a:pt x="342748" y="171377"/>
                    <a:pt x="342748" y="171375"/>
                    <a:pt x="342748" y="171374"/>
                  </a:cubicBezTo>
                  <a:cubicBezTo>
                    <a:pt x="342791" y="76769"/>
                    <a:pt x="266132" y="42"/>
                    <a:pt x="171527" y="0"/>
                  </a:cubicBezTo>
                  <a:cubicBezTo>
                    <a:pt x="171478" y="0"/>
                    <a:pt x="171428" y="0"/>
                    <a:pt x="171379" y="0"/>
                  </a:cubicBezTo>
                  <a:close/>
                  <a:moveTo>
                    <a:pt x="223635" y="211050"/>
                  </a:moveTo>
                  <a:lnTo>
                    <a:pt x="203109" y="211050"/>
                  </a:lnTo>
                  <a:lnTo>
                    <a:pt x="203109" y="243263"/>
                  </a:lnTo>
                  <a:lnTo>
                    <a:pt x="177190" y="243263"/>
                  </a:lnTo>
                  <a:lnTo>
                    <a:pt x="177190" y="211050"/>
                  </a:lnTo>
                  <a:lnTo>
                    <a:pt x="106624" y="211050"/>
                  </a:lnTo>
                  <a:lnTo>
                    <a:pt x="106624" y="190528"/>
                  </a:lnTo>
                  <a:cubicBezTo>
                    <a:pt x="113615" y="182936"/>
                    <a:pt x="120457" y="174945"/>
                    <a:pt x="127150" y="166555"/>
                  </a:cubicBezTo>
                  <a:cubicBezTo>
                    <a:pt x="133843" y="158165"/>
                    <a:pt x="140136" y="149651"/>
                    <a:pt x="146029" y="141011"/>
                  </a:cubicBezTo>
                  <a:cubicBezTo>
                    <a:pt x="151922" y="132372"/>
                    <a:pt x="157392" y="123782"/>
                    <a:pt x="162440" y="115242"/>
                  </a:cubicBezTo>
                  <a:cubicBezTo>
                    <a:pt x="167488" y="106702"/>
                    <a:pt x="171955" y="98437"/>
                    <a:pt x="175841" y="90447"/>
                  </a:cubicBezTo>
                  <a:lnTo>
                    <a:pt x="203109" y="90447"/>
                  </a:lnTo>
                  <a:lnTo>
                    <a:pt x="203109" y="189328"/>
                  </a:lnTo>
                  <a:lnTo>
                    <a:pt x="223635" y="189328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9" name="Graphic 23" descr="Badge 5">
            <a:extLst>
              <a:ext uri="{FF2B5EF4-FFF2-40B4-BE49-F238E27FC236}">
                <a16:creationId xmlns:a16="http://schemas.microsoft.com/office/drawing/2014/main" id="{3FC7FE14-A7EC-4AAE-8877-CD6DDBFD52FA}"/>
              </a:ext>
            </a:extLst>
          </p:cNvPr>
          <p:cNvSpPr/>
          <p:nvPr/>
        </p:nvSpPr>
        <p:spPr>
          <a:xfrm>
            <a:off x="-3712861" y="14116157"/>
            <a:ext cx="342739" cy="342739"/>
          </a:xfrm>
          <a:custGeom>
            <a:avLst/>
            <a:gdLst>
              <a:gd name="connsiteX0" fmla="*/ 171370 w 342739"/>
              <a:gd name="connsiteY0" fmla="*/ 0 h 342739"/>
              <a:gd name="connsiteX1" fmla="*/ 0 w 342739"/>
              <a:gd name="connsiteY1" fmla="*/ 171370 h 342739"/>
              <a:gd name="connsiteX2" fmla="*/ 171370 w 342739"/>
              <a:gd name="connsiteY2" fmla="*/ 342739 h 342739"/>
              <a:gd name="connsiteX3" fmla="*/ 342739 w 342739"/>
              <a:gd name="connsiteY3" fmla="*/ 171370 h 342739"/>
              <a:gd name="connsiteX4" fmla="*/ 171532 w 342739"/>
              <a:gd name="connsiteY4" fmla="*/ 0 h 342739"/>
              <a:gd name="connsiteX5" fmla="*/ 171370 w 342739"/>
              <a:gd name="connsiteY5" fmla="*/ 0 h 342739"/>
              <a:gd name="connsiteX6" fmla="*/ 222051 w 342739"/>
              <a:gd name="connsiteY6" fmla="*/ 218585 h 342739"/>
              <a:gd name="connsiteX7" fmla="*/ 207968 w 342739"/>
              <a:gd name="connsiteY7" fmla="*/ 233643 h 342739"/>
              <a:gd name="connsiteX8" fmla="*/ 187821 w 342739"/>
              <a:gd name="connsiteY8" fmla="*/ 242329 h 342739"/>
              <a:gd name="connsiteX9" fmla="*/ 164150 w 342739"/>
              <a:gd name="connsiteY9" fmla="*/ 245099 h 342739"/>
              <a:gd name="connsiteX10" fmla="*/ 127150 w 342739"/>
              <a:gd name="connsiteY10" fmla="*/ 238809 h 342739"/>
              <a:gd name="connsiteX11" fmla="*/ 127150 w 342739"/>
              <a:gd name="connsiteY11" fmla="*/ 216189 h 342739"/>
              <a:gd name="connsiteX12" fmla="*/ 164448 w 342739"/>
              <a:gd name="connsiteY12" fmla="*/ 226085 h 342739"/>
              <a:gd name="connsiteX13" fmla="*/ 179433 w 342739"/>
              <a:gd name="connsiteY13" fmla="*/ 224280 h 342739"/>
              <a:gd name="connsiteX14" fmla="*/ 191336 w 342739"/>
              <a:gd name="connsiteY14" fmla="*/ 218865 h 342739"/>
              <a:gd name="connsiteX15" fmla="*/ 202053 w 342739"/>
              <a:gd name="connsiteY15" fmla="*/ 197590 h 342739"/>
              <a:gd name="connsiteX16" fmla="*/ 198678 w 342739"/>
              <a:gd name="connsiteY16" fmla="*/ 185380 h 342739"/>
              <a:gd name="connsiteX17" fmla="*/ 189689 w 342739"/>
              <a:gd name="connsiteY17" fmla="*/ 177064 h 342739"/>
              <a:gd name="connsiteX18" fmla="*/ 176604 w 342739"/>
              <a:gd name="connsiteY18" fmla="*/ 172272 h 342739"/>
              <a:gd name="connsiteX19" fmla="*/ 160870 w 342739"/>
              <a:gd name="connsiteY19" fmla="*/ 170774 h 342739"/>
              <a:gd name="connsiteX20" fmla="*/ 132853 w 342739"/>
              <a:gd name="connsiteY20" fmla="*/ 172128 h 342739"/>
              <a:gd name="connsiteX21" fmla="*/ 140330 w 342739"/>
              <a:gd name="connsiteY21" fmla="*/ 92140 h 342739"/>
              <a:gd name="connsiteX22" fmla="*/ 219294 w 342739"/>
              <a:gd name="connsiteY22" fmla="*/ 92140 h 342739"/>
              <a:gd name="connsiteX23" fmla="*/ 219294 w 342739"/>
              <a:gd name="connsiteY23" fmla="*/ 112214 h 342739"/>
              <a:gd name="connsiteX24" fmla="*/ 162652 w 342739"/>
              <a:gd name="connsiteY24" fmla="*/ 112214 h 342739"/>
              <a:gd name="connsiteX25" fmla="*/ 158758 w 342739"/>
              <a:gd name="connsiteY25" fmla="*/ 151769 h 342739"/>
              <a:gd name="connsiteX26" fmla="*/ 161754 w 342739"/>
              <a:gd name="connsiteY26" fmla="*/ 151543 h 342739"/>
              <a:gd name="connsiteX27" fmla="*/ 163320 w 342739"/>
              <a:gd name="connsiteY27" fmla="*/ 151394 h 342739"/>
              <a:gd name="connsiteX28" fmla="*/ 164750 w 342739"/>
              <a:gd name="connsiteY28" fmla="*/ 151317 h 342739"/>
              <a:gd name="connsiteX29" fmla="*/ 167295 w 342739"/>
              <a:gd name="connsiteY29" fmla="*/ 151317 h 342739"/>
              <a:gd name="connsiteX30" fmla="*/ 190068 w 342739"/>
              <a:gd name="connsiteY30" fmla="*/ 153790 h 342739"/>
              <a:gd name="connsiteX31" fmla="*/ 209245 w 342739"/>
              <a:gd name="connsiteY31" fmla="*/ 161655 h 342739"/>
              <a:gd name="connsiteX32" fmla="*/ 222452 w 342739"/>
              <a:gd name="connsiteY32" fmla="*/ 175665 h 342739"/>
              <a:gd name="connsiteX33" fmla="*/ 227416 w 342739"/>
              <a:gd name="connsiteY33" fmla="*/ 196566 h 342739"/>
              <a:gd name="connsiteX34" fmla="*/ 222051 w 342739"/>
              <a:gd name="connsiteY34" fmla="*/ 218585 h 3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42739" h="342739">
                <a:moveTo>
                  <a:pt x="171370" y="0"/>
                </a:moveTo>
                <a:cubicBezTo>
                  <a:pt x="76725" y="0"/>
                  <a:pt x="0" y="76725"/>
                  <a:pt x="0" y="171370"/>
                </a:cubicBezTo>
                <a:cubicBezTo>
                  <a:pt x="0" y="266014"/>
                  <a:pt x="76725" y="342739"/>
                  <a:pt x="171370" y="342739"/>
                </a:cubicBezTo>
                <a:cubicBezTo>
                  <a:pt x="266014" y="342739"/>
                  <a:pt x="342739" y="266014"/>
                  <a:pt x="342739" y="171370"/>
                </a:cubicBezTo>
                <a:cubicBezTo>
                  <a:pt x="342784" y="76770"/>
                  <a:pt x="266132" y="45"/>
                  <a:pt x="171532" y="0"/>
                </a:cubicBezTo>
                <a:cubicBezTo>
                  <a:pt x="171478" y="0"/>
                  <a:pt x="171424" y="0"/>
                  <a:pt x="171370" y="0"/>
                </a:cubicBezTo>
                <a:close/>
                <a:moveTo>
                  <a:pt x="222051" y="218585"/>
                </a:moveTo>
                <a:cubicBezTo>
                  <a:pt x="218568" y="224614"/>
                  <a:pt x="213751" y="229765"/>
                  <a:pt x="207968" y="233643"/>
                </a:cubicBezTo>
                <a:cubicBezTo>
                  <a:pt x="201826" y="237720"/>
                  <a:pt x="195002" y="240661"/>
                  <a:pt x="187821" y="242329"/>
                </a:cubicBezTo>
                <a:cubicBezTo>
                  <a:pt x="180070" y="244195"/>
                  <a:pt x="172123" y="245125"/>
                  <a:pt x="164150" y="245099"/>
                </a:cubicBezTo>
                <a:cubicBezTo>
                  <a:pt x="147671" y="245099"/>
                  <a:pt x="135338" y="243002"/>
                  <a:pt x="127150" y="238809"/>
                </a:cubicBezTo>
                <a:lnTo>
                  <a:pt x="127150" y="216189"/>
                </a:lnTo>
                <a:cubicBezTo>
                  <a:pt x="138559" y="222555"/>
                  <a:pt x="151383" y="225957"/>
                  <a:pt x="164448" y="226085"/>
                </a:cubicBezTo>
                <a:cubicBezTo>
                  <a:pt x="169499" y="226125"/>
                  <a:pt x="174535" y="225518"/>
                  <a:pt x="179433" y="224280"/>
                </a:cubicBezTo>
                <a:cubicBezTo>
                  <a:pt x="183700" y="223223"/>
                  <a:pt x="187735" y="221387"/>
                  <a:pt x="191336" y="218865"/>
                </a:cubicBezTo>
                <a:cubicBezTo>
                  <a:pt x="198275" y="214041"/>
                  <a:pt x="202306" y="206037"/>
                  <a:pt x="202053" y="197590"/>
                </a:cubicBezTo>
                <a:cubicBezTo>
                  <a:pt x="202185" y="193273"/>
                  <a:pt x="201009" y="189016"/>
                  <a:pt x="198678" y="185380"/>
                </a:cubicBezTo>
                <a:cubicBezTo>
                  <a:pt x="196351" y="181962"/>
                  <a:pt x="193277" y="179119"/>
                  <a:pt x="189689" y="177064"/>
                </a:cubicBezTo>
                <a:cubicBezTo>
                  <a:pt x="185625" y="174749"/>
                  <a:pt x="181202" y="173129"/>
                  <a:pt x="176604" y="172272"/>
                </a:cubicBezTo>
                <a:cubicBezTo>
                  <a:pt x="171421" y="171256"/>
                  <a:pt x="166151" y="170755"/>
                  <a:pt x="160870" y="170774"/>
                </a:cubicBezTo>
                <a:cubicBezTo>
                  <a:pt x="155780" y="170774"/>
                  <a:pt x="146441" y="171225"/>
                  <a:pt x="132853" y="172128"/>
                </a:cubicBezTo>
                <a:lnTo>
                  <a:pt x="140330" y="92140"/>
                </a:lnTo>
                <a:lnTo>
                  <a:pt x="219294" y="92140"/>
                </a:lnTo>
                <a:lnTo>
                  <a:pt x="219294" y="112214"/>
                </a:lnTo>
                <a:lnTo>
                  <a:pt x="162652" y="112214"/>
                </a:lnTo>
                <a:lnTo>
                  <a:pt x="158758" y="151769"/>
                </a:lnTo>
                <a:cubicBezTo>
                  <a:pt x="160148" y="151669"/>
                  <a:pt x="161154" y="151593"/>
                  <a:pt x="161754" y="151543"/>
                </a:cubicBezTo>
                <a:cubicBezTo>
                  <a:pt x="162354" y="151493"/>
                  <a:pt x="162873" y="151444"/>
                  <a:pt x="163320" y="151394"/>
                </a:cubicBezTo>
                <a:cubicBezTo>
                  <a:pt x="163795" y="151342"/>
                  <a:pt x="164272" y="151317"/>
                  <a:pt x="164750" y="151317"/>
                </a:cubicBezTo>
                <a:lnTo>
                  <a:pt x="167295" y="151317"/>
                </a:lnTo>
                <a:cubicBezTo>
                  <a:pt x="174955" y="151293"/>
                  <a:pt x="182592" y="152123"/>
                  <a:pt x="190068" y="153790"/>
                </a:cubicBezTo>
                <a:cubicBezTo>
                  <a:pt x="196880" y="155241"/>
                  <a:pt x="203376" y="157905"/>
                  <a:pt x="209245" y="161655"/>
                </a:cubicBezTo>
                <a:cubicBezTo>
                  <a:pt x="214703" y="165204"/>
                  <a:pt x="219232" y="170008"/>
                  <a:pt x="222452" y="175665"/>
                </a:cubicBezTo>
                <a:cubicBezTo>
                  <a:pt x="225918" y="182073"/>
                  <a:pt x="227630" y="189284"/>
                  <a:pt x="227416" y="196566"/>
                </a:cubicBezTo>
                <a:cubicBezTo>
                  <a:pt x="227624" y="204253"/>
                  <a:pt x="225772" y="211855"/>
                  <a:pt x="222051" y="218585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88BB86-6894-41ED-B182-1EF0ECE565D4}"/>
              </a:ext>
            </a:extLst>
          </p:cNvPr>
          <p:cNvGrpSpPr/>
          <p:nvPr/>
        </p:nvGrpSpPr>
        <p:grpSpPr>
          <a:xfrm>
            <a:off x="-4451082" y="6443006"/>
            <a:ext cx="415163" cy="286320"/>
            <a:chOff x="4447425" y="8002738"/>
            <a:chExt cx="415163" cy="2863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993E83-9FA7-4C2F-9C89-C4AB7C7C9C6A}"/>
                </a:ext>
              </a:extLst>
            </p:cNvPr>
            <p:cNvSpPr/>
            <p:nvPr/>
          </p:nvSpPr>
          <p:spPr>
            <a:xfrm>
              <a:off x="4447425" y="8002738"/>
              <a:ext cx="415163" cy="286320"/>
            </a:xfrm>
            <a:custGeom>
              <a:avLst/>
              <a:gdLst>
                <a:gd name="connsiteX0" fmla="*/ 61292 w 415163"/>
                <a:gd name="connsiteY0" fmla="*/ 69190 h 286320"/>
                <a:gd name="connsiteX1" fmla="*/ 37283 w 415163"/>
                <a:gd name="connsiteY1" fmla="*/ 76148 h 286320"/>
                <a:gd name="connsiteX2" fmla="*/ 134 w 415163"/>
                <a:gd name="connsiteY2" fmla="*/ 120819 h 286320"/>
                <a:gd name="connsiteX3" fmla="*/ 3 w 415163"/>
                <a:gd name="connsiteY3" fmla="*/ 125295 h 286320"/>
                <a:gd name="connsiteX4" fmla="*/ 3 w 415163"/>
                <a:gd name="connsiteY4" fmla="*/ 125295 h 286320"/>
                <a:gd name="connsiteX5" fmla="*/ 3 w 415163"/>
                <a:gd name="connsiteY5" fmla="*/ 125295 h 286320"/>
                <a:gd name="connsiteX6" fmla="*/ 3 w 415163"/>
                <a:gd name="connsiteY6" fmla="*/ 218066 h 286320"/>
                <a:gd name="connsiteX7" fmla="*/ 7489 w 415163"/>
                <a:gd name="connsiteY7" fmla="*/ 227510 h 286320"/>
                <a:gd name="connsiteX8" fmla="*/ 17920 w 415163"/>
                <a:gd name="connsiteY8" fmla="*/ 220157 h 286320"/>
                <a:gd name="connsiteX9" fmla="*/ 18052 w 415163"/>
                <a:gd name="connsiteY9" fmla="*/ 218617 h 286320"/>
                <a:gd name="connsiteX10" fmla="*/ 18052 w 415163"/>
                <a:gd name="connsiteY10" fmla="*/ 119348 h 286320"/>
                <a:gd name="connsiteX11" fmla="*/ 27076 w 415163"/>
                <a:gd name="connsiteY11" fmla="*/ 110324 h 286320"/>
                <a:gd name="connsiteX12" fmla="*/ 27076 w 415163"/>
                <a:gd name="connsiteY12" fmla="*/ 272001 h 286320"/>
                <a:gd name="connsiteX13" fmla="*/ 39882 w 415163"/>
                <a:gd name="connsiteY13" fmla="*/ 286300 h 286320"/>
                <a:gd name="connsiteX14" fmla="*/ 54130 w 415163"/>
                <a:gd name="connsiteY14" fmla="*/ 273514 h 286320"/>
                <a:gd name="connsiteX15" fmla="*/ 54149 w 415163"/>
                <a:gd name="connsiteY15" fmla="*/ 272764 h 286320"/>
                <a:gd name="connsiteX16" fmla="*/ 54149 w 415163"/>
                <a:gd name="connsiteY16" fmla="*/ 191544 h 286320"/>
                <a:gd name="connsiteX17" fmla="*/ 123344 w 415163"/>
                <a:gd name="connsiteY17" fmla="*/ 191544 h 286320"/>
                <a:gd name="connsiteX18" fmla="*/ 137292 w 415163"/>
                <a:gd name="connsiteY18" fmla="*/ 195411 h 286320"/>
                <a:gd name="connsiteX19" fmla="*/ 164816 w 415163"/>
                <a:gd name="connsiteY19" fmla="*/ 211966 h 286320"/>
                <a:gd name="connsiteX20" fmla="*/ 188974 w 415163"/>
                <a:gd name="connsiteY20" fmla="*/ 218667 h 286320"/>
                <a:gd name="connsiteX21" fmla="*/ 211626 w 415163"/>
                <a:gd name="connsiteY21" fmla="*/ 218667 h 286320"/>
                <a:gd name="connsiteX22" fmla="*/ 212077 w 415163"/>
                <a:gd name="connsiteY22" fmla="*/ 218581 h 286320"/>
                <a:gd name="connsiteX23" fmla="*/ 212077 w 415163"/>
                <a:gd name="connsiteY23" fmla="*/ 272001 h 286320"/>
                <a:gd name="connsiteX24" fmla="*/ 224883 w 415163"/>
                <a:gd name="connsiteY24" fmla="*/ 286300 h 286320"/>
                <a:gd name="connsiteX25" fmla="*/ 239131 w 415163"/>
                <a:gd name="connsiteY25" fmla="*/ 273514 h 286320"/>
                <a:gd name="connsiteX26" fmla="*/ 239150 w 415163"/>
                <a:gd name="connsiteY26" fmla="*/ 272764 h 286320"/>
                <a:gd name="connsiteX27" fmla="*/ 239150 w 415163"/>
                <a:gd name="connsiteY27" fmla="*/ 213486 h 286320"/>
                <a:gd name="connsiteX28" fmla="*/ 257199 w 415163"/>
                <a:gd name="connsiteY28" fmla="*/ 210089 h 286320"/>
                <a:gd name="connsiteX29" fmla="*/ 257199 w 415163"/>
                <a:gd name="connsiteY29" fmla="*/ 272001 h 286320"/>
                <a:gd name="connsiteX30" fmla="*/ 270005 w 415163"/>
                <a:gd name="connsiteY30" fmla="*/ 286300 h 286320"/>
                <a:gd name="connsiteX31" fmla="*/ 284253 w 415163"/>
                <a:gd name="connsiteY31" fmla="*/ 273514 h 286320"/>
                <a:gd name="connsiteX32" fmla="*/ 284273 w 415163"/>
                <a:gd name="connsiteY32" fmla="*/ 272764 h 286320"/>
                <a:gd name="connsiteX33" fmla="*/ 284273 w 415163"/>
                <a:gd name="connsiteY33" fmla="*/ 204742 h 286320"/>
                <a:gd name="connsiteX34" fmla="*/ 289687 w 415163"/>
                <a:gd name="connsiteY34" fmla="*/ 200812 h 286320"/>
                <a:gd name="connsiteX35" fmla="*/ 315984 w 415163"/>
                <a:gd name="connsiteY35" fmla="*/ 169280 h 286320"/>
                <a:gd name="connsiteX36" fmla="*/ 329462 w 415163"/>
                <a:gd name="connsiteY36" fmla="*/ 141156 h 286320"/>
                <a:gd name="connsiteX37" fmla="*/ 378045 w 415163"/>
                <a:gd name="connsiteY37" fmla="*/ 115468 h 286320"/>
                <a:gd name="connsiteX38" fmla="*/ 397809 w 415163"/>
                <a:gd name="connsiteY38" fmla="*/ 118477 h 286320"/>
                <a:gd name="connsiteX39" fmla="*/ 406712 w 415163"/>
                <a:gd name="connsiteY39" fmla="*/ 114506 h 286320"/>
                <a:gd name="connsiteX40" fmla="*/ 413029 w 415163"/>
                <a:gd name="connsiteY40" fmla="*/ 104909 h 286320"/>
                <a:gd name="connsiteX41" fmla="*/ 412577 w 415163"/>
                <a:gd name="connsiteY41" fmla="*/ 93628 h 286320"/>
                <a:gd name="connsiteX42" fmla="*/ 370975 w 415163"/>
                <a:gd name="connsiteY42" fmla="*/ 42261 h 286320"/>
                <a:gd name="connsiteX43" fmla="*/ 360470 w 415163"/>
                <a:gd name="connsiteY43" fmla="*/ 30854 h 286320"/>
                <a:gd name="connsiteX44" fmla="*/ 347385 w 415163"/>
                <a:gd name="connsiteY44" fmla="*/ 25110 h 286320"/>
                <a:gd name="connsiteX45" fmla="*/ 331349 w 415163"/>
                <a:gd name="connsiteY45" fmla="*/ 25110 h 286320"/>
                <a:gd name="connsiteX46" fmla="*/ 339335 w 415163"/>
                <a:gd name="connsiteY46" fmla="*/ 20147 h 286320"/>
                <a:gd name="connsiteX47" fmla="*/ 373434 w 415163"/>
                <a:gd name="connsiteY47" fmla="*/ 21279 h 286320"/>
                <a:gd name="connsiteX48" fmla="*/ 410191 w 415163"/>
                <a:gd name="connsiteY48" fmla="*/ 11998 h 286320"/>
                <a:gd name="connsiteX49" fmla="*/ 413570 w 415163"/>
                <a:gd name="connsiteY49" fmla="*/ 9674 h 286320"/>
                <a:gd name="connsiteX50" fmla="*/ 414924 w 415163"/>
                <a:gd name="connsiteY50" fmla="*/ 5387 h 286320"/>
                <a:gd name="connsiteX51" fmla="*/ 411088 w 415163"/>
                <a:gd name="connsiteY51" fmla="*/ 3032 h 286320"/>
                <a:gd name="connsiteX52" fmla="*/ 396117 w 415163"/>
                <a:gd name="connsiteY52" fmla="*/ 4715 h 286320"/>
                <a:gd name="connsiteX53" fmla="*/ 378623 w 415163"/>
                <a:gd name="connsiteY53" fmla="*/ 4814 h 286320"/>
                <a:gd name="connsiteX54" fmla="*/ 334688 w 415163"/>
                <a:gd name="connsiteY54" fmla="*/ 72 h 286320"/>
                <a:gd name="connsiteX55" fmla="*/ 304573 w 415163"/>
                <a:gd name="connsiteY55" fmla="*/ 30187 h 286320"/>
                <a:gd name="connsiteX56" fmla="*/ 304573 w 415163"/>
                <a:gd name="connsiteY56" fmla="*/ 31567 h 286320"/>
                <a:gd name="connsiteX57" fmla="*/ 302728 w 415163"/>
                <a:gd name="connsiteY57" fmla="*/ 32389 h 286320"/>
                <a:gd name="connsiteX58" fmla="*/ 294538 w 415163"/>
                <a:gd name="connsiteY58" fmla="*/ 33332 h 286320"/>
                <a:gd name="connsiteX59" fmla="*/ 267577 w 415163"/>
                <a:gd name="connsiteY59" fmla="*/ 28201 h 286320"/>
                <a:gd name="connsiteX60" fmla="*/ 235333 w 415163"/>
                <a:gd name="connsiteY60" fmla="*/ 28765 h 28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15163" h="286320">
                  <a:moveTo>
                    <a:pt x="61292" y="69190"/>
                  </a:moveTo>
                  <a:cubicBezTo>
                    <a:pt x="53162" y="71045"/>
                    <a:pt x="45145" y="73368"/>
                    <a:pt x="37283" y="76148"/>
                  </a:cubicBezTo>
                  <a:cubicBezTo>
                    <a:pt x="12917" y="84897"/>
                    <a:pt x="1275" y="94089"/>
                    <a:pt x="134" y="120819"/>
                  </a:cubicBezTo>
                  <a:lnTo>
                    <a:pt x="3" y="125295"/>
                  </a:lnTo>
                  <a:lnTo>
                    <a:pt x="3" y="125295"/>
                  </a:lnTo>
                  <a:lnTo>
                    <a:pt x="3" y="125295"/>
                  </a:lnTo>
                  <a:lnTo>
                    <a:pt x="3" y="218066"/>
                  </a:lnTo>
                  <a:cubicBezTo>
                    <a:pt x="-107" y="222608"/>
                    <a:pt x="3042" y="226580"/>
                    <a:pt x="7489" y="227510"/>
                  </a:cubicBezTo>
                  <a:cubicBezTo>
                    <a:pt x="12400" y="228360"/>
                    <a:pt x="17070" y="225068"/>
                    <a:pt x="17920" y="220157"/>
                  </a:cubicBezTo>
                  <a:cubicBezTo>
                    <a:pt x="18008" y="219648"/>
                    <a:pt x="18052" y="219133"/>
                    <a:pt x="18052" y="218617"/>
                  </a:cubicBezTo>
                  <a:lnTo>
                    <a:pt x="18052" y="119348"/>
                  </a:lnTo>
                  <a:cubicBezTo>
                    <a:pt x="18066" y="114370"/>
                    <a:pt x="22098" y="110339"/>
                    <a:pt x="27076" y="110324"/>
                  </a:cubicBezTo>
                  <a:lnTo>
                    <a:pt x="27076" y="272001"/>
                  </a:lnTo>
                  <a:cubicBezTo>
                    <a:pt x="26919" y="279394"/>
                    <a:pt x="32516" y="285644"/>
                    <a:pt x="39882" y="286300"/>
                  </a:cubicBezTo>
                  <a:cubicBezTo>
                    <a:pt x="47347" y="286704"/>
                    <a:pt x="53726" y="280979"/>
                    <a:pt x="54130" y="273514"/>
                  </a:cubicBezTo>
                  <a:cubicBezTo>
                    <a:pt x="54143" y="273264"/>
                    <a:pt x="54150" y="273014"/>
                    <a:pt x="54149" y="272764"/>
                  </a:cubicBezTo>
                  <a:lnTo>
                    <a:pt x="54149" y="191544"/>
                  </a:lnTo>
                  <a:lnTo>
                    <a:pt x="123344" y="191544"/>
                  </a:lnTo>
                  <a:cubicBezTo>
                    <a:pt x="128258" y="191543"/>
                    <a:pt x="133079" y="192880"/>
                    <a:pt x="137292" y="195411"/>
                  </a:cubicBezTo>
                  <a:lnTo>
                    <a:pt x="164816" y="211966"/>
                  </a:lnTo>
                  <a:cubicBezTo>
                    <a:pt x="172111" y="216351"/>
                    <a:pt x="180463" y="218667"/>
                    <a:pt x="188974" y="218667"/>
                  </a:cubicBezTo>
                  <a:lnTo>
                    <a:pt x="211626" y="218667"/>
                  </a:lnTo>
                  <a:lnTo>
                    <a:pt x="212077" y="218581"/>
                  </a:lnTo>
                  <a:lnTo>
                    <a:pt x="212077" y="272001"/>
                  </a:lnTo>
                  <a:cubicBezTo>
                    <a:pt x="211920" y="279394"/>
                    <a:pt x="217517" y="285644"/>
                    <a:pt x="224883" y="286300"/>
                  </a:cubicBezTo>
                  <a:cubicBezTo>
                    <a:pt x="232348" y="286704"/>
                    <a:pt x="238727" y="280979"/>
                    <a:pt x="239131" y="273514"/>
                  </a:cubicBezTo>
                  <a:cubicBezTo>
                    <a:pt x="239144" y="273264"/>
                    <a:pt x="239151" y="273014"/>
                    <a:pt x="239150" y="272764"/>
                  </a:cubicBezTo>
                  <a:lnTo>
                    <a:pt x="239150" y="213486"/>
                  </a:lnTo>
                  <a:lnTo>
                    <a:pt x="257199" y="210089"/>
                  </a:lnTo>
                  <a:lnTo>
                    <a:pt x="257199" y="272001"/>
                  </a:lnTo>
                  <a:cubicBezTo>
                    <a:pt x="257042" y="279394"/>
                    <a:pt x="262640" y="285644"/>
                    <a:pt x="270005" y="286300"/>
                  </a:cubicBezTo>
                  <a:cubicBezTo>
                    <a:pt x="277470" y="286704"/>
                    <a:pt x="283849" y="280979"/>
                    <a:pt x="284253" y="273514"/>
                  </a:cubicBezTo>
                  <a:cubicBezTo>
                    <a:pt x="284266" y="273264"/>
                    <a:pt x="284273" y="273014"/>
                    <a:pt x="284273" y="272764"/>
                  </a:cubicBezTo>
                  <a:lnTo>
                    <a:pt x="284273" y="204742"/>
                  </a:lnTo>
                  <a:lnTo>
                    <a:pt x="289687" y="200812"/>
                  </a:lnTo>
                  <a:cubicBezTo>
                    <a:pt x="300940" y="192654"/>
                    <a:pt x="309979" y="181815"/>
                    <a:pt x="315984" y="169280"/>
                  </a:cubicBezTo>
                  <a:lnTo>
                    <a:pt x="329462" y="141156"/>
                  </a:lnTo>
                  <a:cubicBezTo>
                    <a:pt x="338243" y="122839"/>
                    <a:pt x="357964" y="112411"/>
                    <a:pt x="378045" y="115468"/>
                  </a:cubicBezTo>
                  <a:lnTo>
                    <a:pt x="397809" y="118477"/>
                  </a:lnTo>
                  <a:cubicBezTo>
                    <a:pt x="401298" y="119008"/>
                    <a:pt x="404776" y="117457"/>
                    <a:pt x="406712" y="114506"/>
                  </a:cubicBezTo>
                  <a:lnTo>
                    <a:pt x="413029" y="104909"/>
                  </a:lnTo>
                  <a:cubicBezTo>
                    <a:pt x="415610" y="101529"/>
                    <a:pt x="415421" y="96791"/>
                    <a:pt x="412577" y="93628"/>
                  </a:cubicBezTo>
                  <a:lnTo>
                    <a:pt x="370975" y="42261"/>
                  </a:lnTo>
                  <a:lnTo>
                    <a:pt x="360470" y="30854"/>
                  </a:lnTo>
                  <a:cubicBezTo>
                    <a:pt x="357102" y="27196"/>
                    <a:pt x="352357" y="25113"/>
                    <a:pt x="347385" y="25110"/>
                  </a:cubicBezTo>
                  <a:lnTo>
                    <a:pt x="331349" y="25110"/>
                  </a:lnTo>
                  <a:cubicBezTo>
                    <a:pt x="333155" y="22366"/>
                    <a:pt x="336074" y="20551"/>
                    <a:pt x="339335" y="20147"/>
                  </a:cubicBezTo>
                  <a:cubicBezTo>
                    <a:pt x="346731" y="19023"/>
                    <a:pt x="356441" y="21279"/>
                    <a:pt x="373434" y="21279"/>
                  </a:cubicBezTo>
                  <a:cubicBezTo>
                    <a:pt x="386318" y="21725"/>
                    <a:pt x="399063" y="18507"/>
                    <a:pt x="410191" y="11998"/>
                  </a:cubicBezTo>
                  <a:lnTo>
                    <a:pt x="413570" y="9674"/>
                  </a:lnTo>
                  <a:cubicBezTo>
                    <a:pt x="414964" y="8735"/>
                    <a:pt x="415526" y="6957"/>
                    <a:pt x="414924" y="5387"/>
                  </a:cubicBezTo>
                  <a:cubicBezTo>
                    <a:pt x="414331" y="3820"/>
                    <a:pt x="412754" y="2852"/>
                    <a:pt x="411088" y="3032"/>
                  </a:cubicBezTo>
                  <a:lnTo>
                    <a:pt x="396117" y="4715"/>
                  </a:lnTo>
                  <a:cubicBezTo>
                    <a:pt x="390306" y="5371"/>
                    <a:pt x="384441" y="5404"/>
                    <a:pt x="378623" y="4814"/>
                  </a:cubicBezTo>
                  <a:lnTo>
                    <a:pt x="334688" y="72"/>
                  </a:lnTo>
                  <a:cubicBezTo>
                    <a:pt x="316467" y="-1160"/>
                    <a:pt x="304573" y="13586"/>
                    <a:pt x="304573" y="30187"/>
                  </a:cubicBezTo>
                  <a:lnTo>
                    <a:pt x="304573" y="31567"/>
                  </a:lnTo>
                  <a:lnTo>
                    <a:pt x="302728" y="32389"/>
                  </a:lnTo>
                  <a:cubicBezTo>
                    <a:pt x="300157" y="33530"/>
                    <a:pt x="297300" y="33859"/>
                    <a:pt x="294538" y="33332"/>
                  </a:cubicBezTo>
                  <a:lnTo>
                    <a:pt x="267577" y="28201"/>
                  </a:lnTo>
                  <a:cubicBezTo>
                    <a:pt x="256905" y="26172"/>
                    <a:pt x="245928" y="26364"/>
                    <a:pt x="235333" y="28765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4B834D-32D2-4B98-B040-979CC0A2B767}"/>
                </a:ext>
              </a:extLst>
            </p:cNvPr>
            <p:cNvSpPr/>
            <p:nvPr/>
          </p:nvSpPr>
          <p:spPr>
            <a:xfrm>
              <a:off x="4519623" y="8203306"/>
              <a:ext cx="27073" cy="85732"/>
            </a:xfrm>
            <a:custGeom>
              <a:avLst/>
              <a:gdLst>
                <a:gd name="connsiteX0" fmla="*/ 0 w 27073"/>
                <a:gd name="connsiteY0" fmla="*/ 72196 h 85732"/>
                <a:gd name="connsiteX1" fmla="*/ 13537 w 27073"/>
                <a:gd name="connsiteY1" fmla="*/ 85732 h 85732"/>
                <a:gd name="connsiteX2" fmla="*/ 27073 w 27073"/>
                <a:gd name="connsiteY2" fmla="*/ 72196 h 85732"/>
                <a:gd name="connsiteX3" fmla="*/ 27073 w 27073"/>
                <a:gd name="connsiteY3" fmla="*/ 0 h 85732"/>
                <a:gd name="connsiteX4" fmla="*/ 0 w 27073"/>
                <a:gd name="connsiteY4" fmla="*/ 0 h 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3" h="85732">
                  <a:moveTo>
                    <a:pt x="0" y="72196"/>
                  </a:moveTo>
                  <a:cubicBezTo>
                    <a:pt x="0" y="79672"/>
                    <a:pt x="6060" y="85732"/>
                    <a:pt x="13537" y="85732"/>
                  </a:cubicBezTo>
                  <a:cubicBezTo>
                    <a:pt x="21013" y="85732"/>
                    <a:pt x="27073" y="79672"/>
                    <a:pt x="27073" y="72196"/>
                  </a:cubicBezTo>
                  <a:lnTo>
                    <a:pt x="27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45CE3D-61E1-476D-9B4E-D1D9F2C1BFD1}"/>
              </a:ext>
            </a:extLst>
          </p:cNvPr>
          <p:cNvGrpSpPr/>
          <p:nvPr/>
        </p:nvGrpSpPr>
        <p:grpSpPr>
          <a:xfrm>
            <a:off x="-4446622" y="-835350"/>
            <a:ext cx="358013" cy="236892"/>
            <a:chOff x="-2060505" y="8009138"/>
            <a:chExt cx="358013" cy="23689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9883C1E-6F4F-4B6A-BFCC-78ED0877E1A5}"/>
                </a:ext>
              </a:extLst>
            </p:cNvPr>
            <p:cNvSpPr/>
            <p:nvPr/>
          </p:nvSpPr>
          <p:spPr>
            <a:xfrm>
              <a:off x="-1868759" y="8114650"/>
              <a:ext cx="87870" cy="131244"/>
            </a:xfrm>
            <a:custGeom>
              <a:avLst/>
              <a:gdLst>
                <a:gd name="connsiteX0" fmla="*/ 13457 w 87870"/>
                <a:gd name="connsiteY0" fmla="*/ 0 h 131244"/>
                <a:gd name="connsiteX1" fmla="*/ 12013 w 87870"/>
                <a:gd name="connsiteY1" fmla="*/ 4512 h 131244"/>
                <a:gd name="connsiteX2" fmla="*/ 14179 w 87870"/>
                <a:gd name="connsiteY2" fmla="*/ 28743 h 131244"/>
                <a:gd name="connsiteX3" fmla="*/ 642 w 87870"/>
                <a:gd name="connsiteY3" fmla="*/ 78964 h 131244"/>
                <a:gd name="connsiteX4" fmla="*/ 2628 w 87870"/>
                <a:gd name="connsiteY4" fmla="*/ 86138 h 131244"/>
                <a:gd name="connsiteX5" fmla="*/ 17247 w 87870"/>
                <a:gd name="connsiteY5" fmla="*/ 97103 h 131244"/>
                <a:gd name="connsiteX6" fmla="*/ 27084 w 87870"/>
                <a:gd name="connsiteY6" fmla="*/ 104774 h 131244"/>
                <a:gd name="connsiteX7" fmla="*/ 43914 w 87870"/>
                <a:gd name="connsiteY7" fmla="*/ 128553 h 131244"/>
                <a:gd name="connsiteX8" fmla="*/ 44997 w 87870"/>
                <a:gd name="connsiteY8" fmla="*/ 131080 h 131244"/>
                <a:gd name="connsiteX9" fmla="*/ 55962 w 87870"/>
                <a:gd name="connsiteY9" fmla="*/ 101841 h 131244"/>
                <a:gd name="connsiteX10" fmla="*/ 63633 w 87870"/>
                <a:gd name="connsiteY10" fmla="*/ 90876 h 131244"/>
                <a:gd name="connsiteX11" fmla="*/ 75319 w 87870"/>
                <a:gd name="connsiteY11" fmla="*/ 83205 h 131244"/>
                <a:gd name="connsiteX12" fmla="*/ 86690 w 87870"/>
                <a:gd name="connsiteY12" fmla="*/ 76257 h 131244"/>
                <a:gd name="connsiteX13" fmla="*/ 13457 w 87870"/>
                <a:gd name="connsiteY13" fmla="*/ 0 h 13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870" h="131244">
                  <a:moveTo>
                    <a:pt x="13457" y="0"/>
                  </a:moveTo>
                  <a:cubicBezTo>
                    <a:pt x="13006" y="1670"/>
                    <a:pt x="12509" y="3249"/>
                    <a:pt x="12013" y="4512"/>
                  </a:cubicBezTo>
                  <a:cubicBezTo>
                    <a:pt x="13478" y="12505"/>
                    <a:pt x="14203" y="20617"/>
                    <a:pt x="14179" y="28743"/>
                  </a:cubicBezTo>
                  <a:cubicBezTo>
                    <a:pt x="14179" y="48506"/>
                    <a:pt x="10343" y="69353"/>
                    <a:pt x="642" y="78964"/>
                  </a:cubicBezTo>
                  <a:cubicBezTo>
                    <a:pt x="-486" y="83205"/>
                    <a:pt x="-305" y="85822"/>
                    <a:pt x="2628" y="86138"/>
                  </a:cubicBezTo>
                  <a:cubicBezTo>
                    <a:pt x="11652" y="87176"/>
                    <a:pt x="17247" y="97103"/>
                    <a:pt x="17247" y="97103"/>
                  </a:cubicBezTo>
                  <a:cubicBezTo>
                    <a:pt x="20902" y="108068"/>
                    <a:pt x="27084" y="104774"/>
                    <a:pt x="27084" y="104774"/>
                  </a:cubicBezTo>
                  <a:cubicBezTo>
                    <a:pt x="47434" y="99991"/>
                    <a:pt x="45719" y="124898"/>
                    <a:pt x="43914" y="128553"/>
                  </a:cubicBezTo>
                  <a:cubicBezTo>
                    <a:pt x="42109" y="132208"/>
                    <a:pt x="44997" y="131080"/>
                    <a:pt x="44997" y="131080"/>
                  </a:cubicBezTo>
                  <a:cubicBezTo>
                    <a:pt x="55240" y="129636"/>
                    <a:pt x="50141" y="107346"/>
                    <a:pt x="55962" y="101841"/>
                  </a:cubicBezTo>
                  <a:cubicBezTo>
                    <a:pt x="59396" y="98885"/>
                    <a:pt x="62034" y="95115"/>
                    <a:pt x="63633" y="90876"/>
                  </a:cubicBezTo>
                  <a:cubicBezTo>
                    <a:pt x="72657" y="94937"/>
                    <a:pt x="75319" y="83205"/>
                    <a:pt x="75319" y="83205"/>
                  </a:cubicBezTo>
                  <a:cubicBezTo>
                    <a:pt x="75319" y="83205"/>
                    <a:pt x="84344" y="87447"/>
                    <a:pt x="86690" y="76257"/>
                  </a:cubicBezTo>
                  <a:cubicBezTo>
                    <a:pt x="97339" y="27750"/>
                    <a:pt x="32950" y="5550"/>
                    <a:pt x="13457" y="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6FDB29-2CF4-4518-B136-EB2CCC36BBC8}"/>
                </a:ext>
              </a:extLst>
            </p:cNvPr>
            <p:cNvSpPr/>
            <p:nvPr/>
          </p:nvSpPr>
          <p:spPr>
            <a:xfrm>
              <a:off x="-1981602" y="8114831"/>
              <a:ext cx="87877" cy="131199"/>
            </a:xfrm>
            <a:custGeom>
              <a:avLst/>
              <a:gdLst>
                <a:gd name="connsiteX0" fmla="*/ 72875 w 87877"/>
                <a:gd name="connsiteY0" fmla="*/ 28698 h 131199"/>
                <a:gd name="connsiteX1" fmla="*/ 75086 w 87877"/>
                <a:gd name="connsiteY1" fmla="*/ 4241 h 131199"/>
                <a:gd name="connsiteX2" fmla="*/ 73778 w 87877"/>
                <a:gd name="connsiteY2" fmla="*/ 0 h 131199"/>
                <a:gd name="connsiteX3" fmla="*/ 1176 w 87877"/>
                <a:gd name="connsiteY3" fmla="*/ 76211 h 131199"/>
                <a:gd name="connsiteX4" fmla="*/ 12547 w 87877"/>
                <a:gd name="connsiteY4" fmla="*/ 83160 h 131199"/>
                <a:gd name="connsiteX5" fmla="*/ 24233 w 87877"/>
                <a:gd name="connsiteY5" fmla="*/ 90831 h 131199"/>
                <a:gd name="connsiteX6" fmla="*/ 31904 w 87877"/>
                <a:gd name="connsiteY6" fmla="*/ 101796 h 131199"/>
                <a:gd name="connsiteX7" fmla="*/ 42869 w 87877"/>
                <a:gd name="connsiteY7" fmla="*/ 131035 h 131199"/>
                <a:gd name="connsiteX8" fmla="*/ 43952 w 87877"/>
                <a:gd name="connsiteY8" fmla="*/ 128508 h 131199"/>
                <a:gd name="connsiteX9" fmla="*/ 60782 w 87877"/>
                <a:gd name="connsiteY9" fmla="*/ 104729 h 131199"/>
                <a:gd name="connsiteX10" fmla="*/ 70619 w 87877"/>
                <a:gd name="connsiteY10" fmla="*/ 97058 h 131199"/>
                <a:gd name="connsiteX11" fmla="*/ 85239 w 87877"/>
                <a:gd name="connsiteY11" fmla="*/ 86093 h 131199"/>
                <a:gd name="connsiteX12" fmla="*/ 87495 w 87877"/>
                <a:gd name="connsiteY12" fmla="*/ 79957 h 131199"/>
                <a:gd name="connsiteX13" fmla="*/ 72875 w 87877"/>
                <a:gd name="connsiteY13" fmla="*/ 28698 h 13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877" h="131199">
                  <a:moveTo>
                    <a:pt x="72875" y="28698"/>
                  </a:moveTo>
                  <a:cubicBezTo>
                    <a:pt x="72841" y="20494"/>
                    <a:pt x="73581" y="12306"/>
                    <a:pt x="75086" y="4241"/>
                  </a:cubicBezTo>
                  <a:cubicBezTo>
                    <a:pt x="74635" y="2933"/>
                    <a:pt x="74184" y="1489"/>
                    <a:pt x="73778" y="0"/>
                  </a:cubicBezTo>
                  <a:cubicBezTo>
                    <a:pt x="53563" y="5866"/>
                    <a:pt x="-9338" y="28066"/>
                    <a:pt x="1176" y="76211"/>
                  </a:cubicBezTo>
                  <a:cubicBezTo>
                    <a:pt x="3658" y="87402"/>
                    <a:pt x="12547" y="83160"/>
                    <a:pt x="12547" y="83160"/>
                  </a:cubicBezTo>
                  <a:cubicBezTo>
                    <a:pt x="12547" y="83160"/>
                    <a:pt x="15435" y="94892"/>
                    <a:pt x="24233" y="90831"/>
                  </a:cubicBezTo>
                  <a:cubicBezTo>
                    <a:pt x="25832" y="95070"/>
                    <a:pt x="28470" y="98840"/>
                    <a:pt x="31904" y="101796"/>
                  </a:cubicBezTo>
                  <a:cubicBezTo>
                    <a:pt x="37725" y="107301"/>
                    <a:pt x="32626" y="129591"/>
                    <a:pt x="42869" y="131035"/>
                  </a:cubicBezTo>
                  <a:cubicBezTo>
                    <a:pt x="42869" y="131035"/>
                    <a:pt x="46163" y="132163"/>
                    <a:pt x="43952" y="128508"/>
                  </a:cubicBezTo>
                  <a:cubicBezTo>
                    <a:pt x="41741" y="124853"/>
                    <a:pt x="40432" y="99946"/>
                    <a:pt x="60782" y="104729"/>
                  </a:cubicBezTo>
                  <a:cubicBezTo>
                    <a:pt x="60782" y="104729"/>
                    <a:pt x="66964" y="108023"/>
                    <a:pt x="70619" y="97058"/>
                  </a:cubicBezTo>
                  <a:cubicBezTo>
                    <a:pt x="70619" y="97058"/>
                    <a:pt x="76169" y="87131"/>
                    <a:pt x="85239" y="86093"/>
                  </a:cubicBezTo>
                  <a:cubicBezTo>
                    <a:pt x="87946" y="85822"/>
                    <a:pt x="88307" y="83566"/>
                    <a:pt x="87495" y="79957"/>
                  </a:cubicBezTo>
                  <a:cubicBezTo>
                    <a:pt x="76981" y="70706"/>
                    <a:pt x="72875" y="49183"/>
                    <a:pt x="72875" y="2869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1676DE-B0F5-4111-81E9-4877779008BE}"/>
                </a:ext>
              </a:extLst>
            </p:cNvPr>
            <p:cNvSpPr/>
            <p:nvPr/>
          </p:nvSpPr>
          <p:spPr>
            <a:xfrm>
              <a:off x="-1919512" y="8009138"/>
              <a:ext cx="76122" cy="176399"/>
            </a:xfrm>
            <a:custGeom>
              <a:avLst/>
              <a:gdLst>
                <a:gd name="connsiteX0" fmla="*/ 74723 w 76122"/>
                <a:gd name="connsiteY0" fmla="*/ 2408 h 176399"/>
                <a:gd name="connsiteX1" fmla="*/ 65428 w 76122"/>
                <a:gd name="connsiteY1" fmla="*/ 1370 h 176399"/>
                <a:gd name="connsiteX2" fmla="*/ 38084 w 76122"/>
                <a:gd name="connsiteY2" fmla="*/ 60706 h 176399"/>
                <a:gd name="connsiteX3" fmla="*/ 10695 w 76122"/>
                <a:gd name="connsiteY3" fmla="*/ 1370 h 176399"/>
                <a:gd name="connsiteX4" fmla="*/ 1256 w 76122"/>
                <a:gd name="connsiteY4" fmla="*/ 2956 h 176399"/>
                <a:gd name="connsiteX5" fmla="*/ 2257 w 76122"/>
                <a:gd name="connsiteY5" fmla="*/ 11929 h 176399"/>
                <a:gd name="connsiteX6" fmla="*/ 26804 w 76122"/>
                <a:gd name="connsiteY6" fmla="*/ 79296 h 176399"/>
                <a:gd name="connsiteX7" fmla="*/ 26804 w 76122"/>
                <a:gd name="connsiteY7" fmla="*/ 79296 h 176399"/>
                <a:gd name="connsiteX8" fmla="*/ 23600 w 76122"/>
                <a:gd name="connsiteY8" fmla="*/ 88321 h 176399"/>
                <a:gd name="connsiteX9" fmla="*/ 27300 w 76122"/>
                <a:gd name="connsiteY9" fmla="*/ 108355 h 176399"/>
                <a:gd name="connsiteX10" fmla="*/ 24502 w 76122"/>
                <a:gd name="connsiteY10" fmla="*/ 133984 h 176399"/>
                <a:gd name="connsiteX11" fmla="*/ 38039 w 76122"/>
                <a:gd name="connsiteY11" fmla="*/ 176399 h 176399"/>
                <a:gd name="connsiteX12" fmla="*/ 51576 w 76122"/>
                <a:gd name="connsiteY12" fmla="*/ 133984 h 176399"/>
                <a:gd name="connsiteX13" fmla="*/ 48823 w 76122"/>
                <a:gd name="connsiteY13" fmla="*/ 108581 h 176399"/>
                <a:gd name="connsiteX14" fmla="*/ 52614 w 76122"/>
                <a:gd name="connsiteY14" fmla="*/ 88321 h 176399"/>
                <a:gd name="connsiteX15" fmla="*/ 49275 w 76122"/>
                <a:gd name="connsiteY15" fmla="*/ 78980 h 176399"/>
                <a:gd name="connsiteX16" fmla="*/ 49275 w 76122"/>
                <a:gd name="connsiteY16" fmla="*/ 78980 h 176399"/>
                <a:gd name="connsiteX17" fmla="*/ 73821 w 76122"/>
                <a:gd name="connsiteY17" fmla="*/ 11613 h 176399"/>
                <a:gd name="connsiteX18" fmla="*/ 74723 w 76122"/>
                <a:gd name="connsiteY18" fmla="*/ 2408 h 17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122" h="176399">
                  <a:moveTo>
                    <a:pt x="74723" y="2408"/>
                  </a:moveTo>
                  <a:cubicBezTo>
                    <a:pt x="72389" y="-346"/>
                    <a:pt x="68313" y="-801"/>
                    <a:pt x="65428" y="1370"/>
                  </a:cubicBezTo>
                  <a:cubicBezTo>
                    <a:pt x="48688" y="14907"/>
                    <a:pt x="41243" y="42431"/>
                    <a:pt x="38084" y="60706"/>
                  </a:cubicBezTo>
                  <a:cubicBezTo>
                    <a:pt x="34881" y="42657"/>
                    <a:pt x="27481" y="14772"/>
                    <a:pt x="10695" y="1370"/>
                  </a:cubicBezTo>
                  <a:cubicBezTo>
                    <a:pt x="7650" y="-798"/>
                    <a:pt x="3424" y="-88"/>
                    <a:pt x="1256" y="2956"/>
                  </a:cubicBezTo>
                  <a:cubicBezTo>
                    <a:pt x="-745" y="5766"/>
                    <a:pt x="-314" y="9630"/>
                    <a:pt x="2257" y="11929"/>
                  </a:cubicBezTo>
                  <a:cubicBezTo>
                    <a:pt x="19720" y="25917"/>
                    <a:pt x="25901" y="65308"/>
                    <a:pt x="26804" y="79296"/>
                  </a:cubicBezTo>
                  <a:cubicBezTo>
                    <a:pt x="26804" y="79296"/>
                    <a:pt x="26804" y="79296"/>
                    <a:pt x="26804" y="79296"/>
                  </a:cubicBezTo>
                  <a:cubicBezTo>
                    <a:pt x="25063" y="82022"/>
                    <a:pt x="23967" y="85108"/>
                    <a:pt x="23600" y="88321"/>
                  </a:cubicBezTo>
                  <a:cubicBezTo>
                    <a:pt x="23125" y="95204"/>
                    <a:pt x="24398" y="102096"/>
                    <a:pt x="27300" y="108355"/>
                  </a:cubicBezTo>
                  <a:cubicBezTo>
                    <a:pt x="25363" y="116759"/>
                    <a:pt x="24424" y="125361"/>
                    <a:pt x="24502" y="133984"/>
                  </a:cubicBezTo>
                  <a:cubicBezTo>
                    <a:pt x="24502" y="157403"/>
                    <a:pt x="30549" y="176399"/>
                    <a:pt x="38039" y="176399"/>
                  </a:cubicBezTo>
                  <a:cubicBezTo>
                    <a:pt x="45529" y="176399"/>
                    <a:pt x="51576" y="157403"/>
                    <a:pt x="51576" y="133984"/>
                  </a:cubicBezTo>
                  <a:cubicBezTo>
                    <a:pt x="51643" y="125439"/>
                    <a:pt x="50720" y="116914"/>
                    <a:pt x="48823" y="108581"/>
                  </a:cubicBezTo>
                  <a:cubicBezTo>
                    <a:pt x="51778" y="102256"/>
                    <a:pt x="53082" y="95286"/>
                    <a:pt x="52614" y="88321"/>
                  </a:cubicBezTo>
                  <a:cubicBezTo>
                    <a:pt x="52270" y="84984"/>
                    <a:pt x="51125" y="81779"/>
                    <a:pt x="49275" y="78980"/>
                  </a:cubicBezTo>
                  <a:lnTo>
                    <a:pt x="49275" y="78980"/>
                  </a:lnTo>
                  <a:cubicBezTo>
                    <a:pt x="50177" y="64993"/>
                    <a:pt x="56359" y="25601"/>
                    <a:pt x="73821" y="11613"/>
                  </a:cubicBezTo>
                  <a:cubicBezTo>
                    <a:pt x="76498" y="9261"/>
                    <a:pt x="76893" y="5235"/>
                    <a:pt x="74723" y="240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ED73049-E693-480A-943B-5277329072FD}"/>
                </a:ext>
              </a:extLst>
            </p:cNvPr>
            <p:cNvSpPr/>
            <p:nvPr/>
          </p:nvSpPr>
          <p:spPr>
            <a:xfrm>
              <a:off x="-1856475" y="8030657"/>
              <a:ext cx="153983" cy="122753"/>
            </a:xfrm>
            <a:custGeom>
              <a:avLst/>
              <a:gdLst>
                <a:gd name="connsiteX0" fmla="*/ 153912 w 153983"/>
                <a:gd name="connsiteY0" fmla="*/ 17483 h 122753"/>
                <a:gd name="connsiteX1" fmla="*/ 0 w 153983"/>
                <a:gd name="connsiteY1" fmla="*/ 55205 h 122753"/>
                <a:gd name="connsiteX2" fmla="*/ 2933 w 153983"/>
                <a:gd name="connsiteY2" fmla="*/ 70457 h 122753"/>
                <a:gd name="connsiteX3" fmla="*/ 82032 w 153983"/>
                <a:gd name="connsiteY3" fmla="*/ 121851 h 122753"/>
                <a:gd name="connsiteX4" fmla="*/ 89116 w 153983"/>
                <a:gd name="connsiteY4" fmla="*/ 122753 h 122753"/>
                <a:gd name="connsiteX5" fmla="*/ 115558 w 153983"/>
                <a:gd name="connsiteY5" fmla="*/ 94597 h 122753"/>
                <a:gd name="connsiteX6" fmla="*/ 134915 w 153983"/>
                <a:gd name="connsiteY6" fmla="*/ 63011 h 122753"/>
                <a:gd name="connsiteX7" fmla="*/ 146782 w 153983"/>
                <a:gd name="connsiteY7" fmla="*/ 32103 h 122753"/>
                <a:gd name="connsiteX8" fmla="*/ 153912 w 153983"/>
                <a:gd name="connsiteY8" fmla="*/ 17483 h 122753"/>
                <a:gd name="connsiteX9" fmla="*/ 101660 w 153983"/>
                <a:gd name="connsiteY9" fmla="*/ 106193 h 122753"/>
                <a:gd name="connsiteX10" fmla="*/ 94170 w 153983"/>
                <a:gd name="connsiteY10" fmla="*/ 109307 h 122753"/>
                <a:gd name="connsiteX11" fmla="*/ 94621 w 153983"/>
                <a:gd name="connsiteY11" fmla="*/ 101185 h 122753"/>
                <a:gd name="connsiteX12" fmla="*/ 102112 w 153983"/>
                <a:gd name="connsiteY12" fmla="*/ 98116 h 122753"/>
                <a:gd name="connsiteX13" fmla="*/ 101660 w 153983"/>
                <a:gd name="connsiteY13" fmla="*/ 106193 h 122753"/>
                <a:gd name="connsiteX14" fmla="*/ 121604 w 153983"/>
                <a:gd name="connsiteY14" fmla="*/ 76458 h 122753"/>
                <a:gd name="connsiteX15" fmla="*/ 114520 w 153983"/>
                <a:gd name="connsiteY15" fmla="*/ 80338 h 122753"/>
                <a:gd name="connsiteX16" fmla="*/ 114069 w 153983"/>
                <a:gd name="connsiteY16" fmla="*/ 72261 h 122753"/>
                <a:gd name="connsiteX17" fmla="*/ 121153 w 153983"/>
                <a:gd name="connsiteY17" fmla="*/ 68336 h 122753"/>
                <a:gd name="connsiteX18" fmla="*/ 121604 w 153983"/>
                <a:gd name="connsiteY18" fmla="*/ 76458 h 122753"/>
                <a:gd name="connsiteX19" fmla="*/ 137758 w 153983"/>
                <a:gd name="connsiteY19" fmla="*/ 44872 h 122753"/>
                <a:gd name="connsiteX20" fmla="*/ 131531 w 153983"/>
                <a:gd name="connsiteY20" fmla="*/ 50106 h 122753"/>
                <a:gd name="connsiteX21" fmla="*/ 129501 w 153983"/>
                <a:gd name="connsiteY21" fmla="*/ 42255 h 122753"/>
                <a:gd name="connsiteX22" fmla="*/ 135682 w 153983"/>
                <a:gd name="connsiteY22" fmla="*/ 37021 h 122753"/>
                <a:gd name="connsiteX23" fmla="*/ 137758 w 153983"/>
                <a:gd name="connsiteY23" fmla="*/ 44827 h 122753"/>
                <a:gd name="connsiteX24" fmla="*/ 137217 w 153983"/>
                <a:gd name="connsiteY24" fmla="*/ 23890 h 122753"/>
                <a:gd name="connsiteX25" fmla="*/ 132704 w 153983"/>
                <a:gd name="connsiteY25" fmla="*/ 17032 h 122753"/>
                <a:gd name="connsiteX26" fmla="*/ 137217 w 153983"/>
                <a:gd name="connsiteY26" fmla="*/ 10173 h 122753"/>
                <a:gd name="connsiteX27" fmla="*/ 141729 w 153983"/>
                <a:gd name="connsiteY27" fmla="*/ 17032 h 122753"/>
                <a:gd name="connsiteX28" fmla="*/ 137217 w 153983"/>
                <a:gd name="connsiteY28" fmla="*/ 23845 h 12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3983" h="122753">
                  <a:moveTo>
                    <a:pt x="153912" y="17483"/>
                  </a:moveTo>
                  <a:cubicBezTo>
                    <a:pt x="150934" y="-24616"/>
                    <a:pt x="40023" y="17844"/>
                    <a:pt x="0" y="55205"/>
                  </a:cubicBezTo>
                  <a:cubicBezTo>
                    <a:pt x="2072" y="60016"/>
                    <a:pt x="3073" y="65220"/>
                    <a:pt x="2933" y="70457"/>
                  </a:cubicBezTo>
                  <a:cubicBezTo>
                    <a:pt x="17507" y="74382"/>
                    <a:pt x="64209" y="89227"/>
                    <a:pt x="82032" y="121851"/>
                  </a:cubicBezTo>
                  <a:cubicBezTo>
                    <a:pt x="84348" y="122436"/>
                    <a:pt x="86727" y="122739"/>
                    <a:pt x="89116" y="122753"/>
                  </a:cubicBezTo>
                  <a:cubicBezTo>
                    <a:pt x="104458" y="122257"/>
                    <a:pt x="115197" y="108134"/>
                    <a:pt x="115558" y="94597"/>
                  </a:cubicBezTo>
                  <a:cubicBezTo>
                    <a:pt x="129331" y="90822"/>
                    <a:pt x="137804" y="76997"/>
                    <a:pt x="134915" y="63011"/>
                  </a:cubicBezTo>
                  <a:cubicBezTo>
                    <a:pt x="134915" y="63011"/>
                    <a:pt x="155807" y="51866"/>
                    <a:pt x="146782" y="32103"/>
                  </a:cubicBezTo>
                  <a:cubicBezTo>
                    <a:pt x="151718" y="28957"/>
                    <a:pt x="154473" y="23309"/>
                    <a:pt x="153912" y="17483"/>
                  </a:cubicBezTo>
                  <a:close/>
                  <a:moveTo>
                    <a:pt x="101660" y="106193"/>
                  </a:moveTo>
                  <a:cubicBezTo>
                    <a:pt x="99449" y="109307"/>
                    <a:pt x="96110" y="110706"/>
                    <a:pt x="94170" y="109307"/>
                  </a:cubicBezTo>
                  <a:cubicBezTo>
                    <a:pt x="92230" y="107908"/>
                    <a:pt x="92410" y="104298"/>
                    <a:pt x="94621" y="101185"/>
                  </a:cubicBezTo>
                  <a:cubicBezTo>
                    <a:pt x="96832" y="98071"/>
                    <a:pt x="100171" y="96673"/>
                    <a:pt x="102112" y="98116"/>
                  </a:cubicBezTo>
                  <a:cubicBezTo>
                    <a:pt x="104052" y="99560"/>
                    <a:pt x="103871" y="103125"/>
                    <a:pt x="101660" y="106193"/>
                  </a:cubicBezTo>
                  <a:close/>
                  <a:moveTo>
                    <a:pt x="121604" y="76458"/>
                  </a:moveTo>
                  <a:cubicBezTo>
                    <a:pt x="119754" y="79752"/>
                    <a:pt x="116596" y="81512"/>
                    <a:pt x="114520" y="80338"/>
                  </a:cubicBezTo>
                  <a:cubicBezTo>
                    <a:pt x="112444" y="79165"/>
                    <a:pt x="112219" y="75555"/>
                    <a:pt x="114069" y="72261"/>
                  </a:cubicBezTo>
                  <a:cubicBezTo>
                    <a:pt x="115919" y="68968"/>
                    <a:pt x="119077" y="67163"/>
                    <a:pt x="121153" y="68336"/>
                  </a:cubicBezTo>
                  <a:cubicBezTo>
                    <a:pt x="123229" y="69509"/>
                    <a:pt x="123454" y="73119"/>
                    <a:pt x="121604" y="76458"/>
                  </a:cubicBezTo>
                  <a:close/>
                  <a:moveTo>
                    <a:pt x="137758" y="44872"/>
                  </a:moveTo>
                  <a:cubicBezTo>
                    <a:pt x="136585" y="48482"/>
                    <a:pt x="133832" y="50828"/>
                    <a:pt x="131531" y="50106"/>
                  </a:cubicBezTo>
                  <a:cubicBezTo>
                    <a:pt x="129230" y="49385"/>
                    <a:pt x="128373" y="45865"/>
                    <a:pt x="129501" y="42255"/>
                  </a:cubicBezTo>
                  <a:cubicBezTo>
                    <a:pt x="130629" y="38645"/>
                    <a:pt x="133426" y="36299"/>
                    <a:pt x="135682" y="37021"/>
                  </a:cubicBezTo>
                  <a:cubicBezTo>
                    <a:pt x="137939" y="37743"/>
                    <a:pt x="138886" y="41217"/>
                    <a:pt x="137758" y="44827"/>
                  </a:cubicBezTo>
                  <a:close/>
                  <a:moveTo>
                    <a:pt x="137217" y="23890"/>
                  </a:moveTo>
                  <a:cubicBezTo>
                    <a:pt x="134825" y="23890"/>
                    <a:pt x="132704" y="20822"/>
                    <a:pt x="132704" y="17032"/>
                  </a:cubicBezTo>
                  <a:cubicBezTo>
                    <a:pt x="132704" y="13242"/>
                    <a:pt x="134645" y="10173"/>
                    <a:pt x="137217" y="10173"/>
                  </a:cubicBezTo>
                  <a:cubicBezTo>
                    <a:pt x="139789" y="10173"/>
                    <a:pt x="141729" y="13242"/>
                    <a:pt x="141729" y="17032"/>
                  </a:cubicBezTo>
                  <a:cubicBezTo>
                    <a:pt x="141729" y="20822"/>
                    <a:pt x="139563" y="23845"/>
                    <a:pt x="137217" y="23845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965C15-0F17-4FCF-B984-05EB47CE30DC}"/>
                </a:ext>
              </a:extLst>
            </p:cNvPr>
            <p:cNvSpPr/>
            <p:nvPr/>
          </p:nvSpPr>
          <p:spPr>
            <a:xfrm>
              <a:off x="-2060505" y="8030652"/>
              <a:ext cx="153989" cy="122577"/>
            </a:xfrm>
            <a:custGeom>
              <a:avLst/>
              <a:gdLst>
                <a:gd name="connsiteX0" fmla="*/ 7027 w 153989"/>
                <a:gd name="connsiteY0" fmla="*/ 32107 h 122577"/>
                <a:gd name="connsiteX1" fmla="*/ 19074 w 153989"/>
                <a:gd name="connsiteY1" fmla="*/ 62836 h 122577"/>
                <a:gd name="connsiteX2" fmla="*/ 38432 w 153989"/>
                <a:gd name="connsiteY2" fmla="*/ 94421 h 122577"/>
                <a:gd name="connsiteX3" fmla="*/ 64873 w 153989"/>
                <a:gd name="connsiteY3" fmla="*/ 122577 h 122577"/>
                <a:gd name="connsiteX4" fmla="*/ 71957 w 153989"/>
                <a:gd name="connsiteY4" fmla="*/ 121675 h 122577"/>
                <a:gd name="connsiteX5" fmla="*/ 151057 w 153989"/>
                <a:gd name="connsiteY5" fmla="*/ 70281 h 122577"/>
                <a:gd name="connsiteX6" fmla="*/ 153990 w 153989"/>
                <a:gd name="connsiteY6" fmla="*/ 55029 h 122577"/>
                <a:gd name="connsiteX7" fmla="*/ 78 w 153989"/>
                <a:gd name="connsiteY7" fmla="*/ 17488 h 122577"/>
                <a:gd name="connsiteX8" fmla="*/ 7027 w 153989"/>
                <a:gd name="connsiteY8" fmla="*/ 32107 h 122577"/>
                <a:gd name="connsiteX9" fmla="*/ 51878 w 153989"/>
                <a:gd name="connsiteY9" fmla="*/ 97941 h 122577"/>
                <a:gd name="connsiteX10" fmla="*/ 59368 w 153989"/>
                <a:gd name="connsiteY10" fmla="*/ 101009 h 122577"/>
                <a:gd name="connsiteX11" fmla="*/ 59820 w 153989"/>
                <a:gd name="connsiteY11" fmla="*/ 109131 h 122577"/>
                <a:gd name="connsiteX12" fmla="*/ 52329 w 153989"/>
                <a:gd name="connsiteY12" fmla="*/ 106017 h 122577"/>
                <a:gd name="connsiteX13" fmla="*/ 51878 w 153989"/>
                <a:gd name="connsiteY13" fmla="*/ 97941 h 122577"/>
                <a:gd name="connsiteX14" fmla="*/ 32836 w 153989"/>
                <a:gd name="connsiteY14" fmla="*/ 68160 h 122577"/>
                <a:gd name="connsiteX15" fmla="*/ 39966 w 153989"/>
                <a:gd name="connsiteY15" fmla="*/ 72086 h 122577"/>
                <a:gd name="connsiteX16" fmla="*/ 39515 w 153989"/>
                <a:gd name="connsiteY16" fmla="*/ 80162 h 122577"/>
                <a:gd name="connsiteX17" fmla="*/ 32385 w 153989"/>
                <a:gd name="connsiteY17" fmla="*/ 76282 h 122577"/>
                <a:gd name="connsiteX18" fmla="*/ 32836 w 153989"/>
                <a:gd name="connsiteY18" fmla="*/ 68340 h 122577"/>
                <a:gd name="connsiteX19" fmla="*/ 18307 w 153989"/>
                <a:gd name="connsiteY19" fmla="*/ 36800 h 122577"/>
                <a:gd name="connsiteX20" fmla="*/ 24489 w 153989"/>
                <a:gd name="connsiteY20" fmla="*/ 42034 h 122577"/>
                <a:gd name="connsiteX21" fmla="*/ 22458 w 153989"/>
                <a:gd name="connsiteY21" fmla="*/ 49885 h 122577"/>
                <a:gd name="connsiteX22" fmla="*/ 16231 w 153989"/>
                <a:gd name="connsiteY22" fmla="*/ 44651 h 122577"/>
                <a:gd name="connsiteX23" fmla="*/ 18307 w 153989"/>
                <a:gd name="connsiteY23" fmla="*/ 36981 h 122577"/>
                <a:gd name="connsiteX24" fmla="*/ 12396 w 153989"/>
                <a:gd name="connsiteY24" fmla="*/ 16991 h 122577"/>
                <a:gd name="connsiteX25" fmla="*/ 16908 w 153989"/>
                <a:gd name="connsiteY25" fmla="*/ 10133 h 122577"/>
                <a:gd name="connsiteX26" fmla="*/ 21195 w 153989"/>
                <a:gd name="connsiteY26" fmla="*/ 16991 h 122577"/>
                <a:gd name="connsiteX27" fmla="*/ 16908 w 153989"/>
                <a:gd name="connsiteY27" fmla="*/ 23850 h 122577"/>
                <a:gd name="connsiteX28" fmla="*/ 12396 w 153989"/>
                <a:gd name="connsiteY28" fmla="*/ 16991 h 1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3989" h="122577">
                  <a:moveTo>
                    <a:pt x="7027" y="32107"/>
                  </a:moveTo>
                  <a:cubicBezTo>
                    <a:pt x="-1998" y="51871"/>
                    <a:pt x="19074" y="62836"/>
                    <a:pt x="19074" y="62836"/>
                  </a:cubicBezTo>
                  <a:cubicBezTo>
                    <a:pt x="16186" y="76822"/>
                    <a:pt x="24658" y="90646"/>
                    <a:pt x="38432" y="94421"/>
                  </a:cubicBezTo>
                  <a:cubicBezTo>
                    <a:pt x="38793" y="107958"/>
                    <a:pt x="49532" y="122081"/>
                    <a:pt x="64873" y="122577"/>
                  </a:cubicBezTo>
                  <a:cubicBezTo>
                    <a:pt x="67262" y="122563"/>
                    <a:pt x="69641" y="122261"/>
                    <a:pt x="71957" y="121675"/>
                  </a:cubicBezTo>
                  <a:cubicBezTo>
                    <a:pt x="89781" y="89052"/>
                    <a:pt x="136482" y="74206"/>
                    <a:pt x="151057" y="70281"/>
                  </a:cubicBezTo>
                  <a:cubicBezTo>
                    <a:pt x="150959" y="65048"/>
                    <a:pt x="151958" y="59853"/>
                    <a:pt x="153990" y="55029"/>
                  </a:cubicBezTo>
                  <a:cubicBezTo>
                    <a:pt x="113966" y="17849"/>
                    <a:pt x="3056" y="-24611"/>
                    <a:pt x="78" y="17488"/>
                  </a:cubicBezTo>
                  <a:cubicBezTo>
                    <a:pt x="-500" y="23273"/>
                    <a:pt x="2176" y="28902"/>
                    <a:pt x="7027" y="32107"/>
                  </a:cubicBezTo>
                  <a:close/>
                  <a:moveTo>
                    <a:pt x="51878" y="97941"/>
                  </a:moveTo>
                  <a:cubicBezTo>
                    <a:pt x="53818" y="96542"/>
                    <a:pt x="57202" y="97941"/>
                    <a:pt x="59368" y="101009"/>
                  </a:cubicBezTo>
                  <a:cubicBezTo>
                    <a:pt x="61534" y="104077"/>
                    <a:pt x="61805" y="107732"/>
                    <a:pt x="59820" y="109131"/>
                  </a:cubicBezTo>
                  <a:cubicBezTo>
                    <a:pt x="57834" y="110530"/>
                    <a:pt x="54540" y="109131"/>
                    <a:pt x="52329" y="106017"/>
                  </a:cubicBezTo>
                  <a:cubicBezTo>
                    <a:pt x="50118" y="102904"/>
                    <a:pt x="49938" y="99520"/>
                    <a:pt x="51878" y="97941"/>
                  </a:cubicBezTo>
                  <a:close/>
                  <a:moveTo>
                    <a:pt x="32836" y="68160"/>
                  </a:moveTo>
                  <a:cubicBezTo>
                    <a:pt x="34912" y="66987"/>
                    <a:pt x="38116" y="68747"/>
                    <a:pt x="39966" y="72086"/>
                  </a:cubicBezTo>
                  <a:cubicBezTo>
                    <a:pt x="41816" y="75425"/>
                    <a:pt x="41590" y="78989"/>
                    <a:pt x="39515" y="80162"/>
                  </a:cubicBezTo>
                  <a:cubicBezTo>
                    <a:pt x="37439" y="81336"/>
                    <a:pt x="34235" y="79576"/>
                    <a:pt x="32385" y="76282"/>
                  </a:cubicBezTo>
                  <a:cubicBezTo>
                    <a:pt x="30535" y="72988"/>
                    <a:pt x="30761" y="69514"/>
                    <a:pt x="32836" y="68340"/>
                  </a:cubicBezTo>
                  <a:close/>
                  <a:moveTo>
                    <a:pt x="18307" y="36800"/>
                  </a:moveTo>
                  <a:cubicBezTo>
                    <a:pt x="20563" y="36078"/>
                    <a:pt x="23361" y="38424"/>
                    <a:pt x="24489" y="42034"/>
                  </a:cubicBezTo>
                  <a:cubicBezTo>
                    <a:pt x="25617" y="45644"/>
                    <a:pt x="24714" y="49164"/>
                    <a:pt x="22458" y="49885"/>
                  </a:cubicBezTo>
                  <a:cubicBezTo>
                    <a:pt x="20202" y="50607"/>
                    <a:pt x="17405" y="48261"/>
                    <a:pt x="16231" y="44651"/>
                  </a:cubicBezTo>
                  <a:cubicBezTo>
                    <a:pt x="15058" y="41042"/>
                    <a:pt x="16006" y="37703"/>
                    <a:pt x="18307" y="36981"/>
                  </a:cubicBezTo>
                  <a:close/>
                  <a:moveTo>
                    <a:pt x="12396" y="16991"/>
                  </a:moveTo>
                  <a:cubicBezTo>
                    <a:pt x="12396" y="13201"/>
                    <a:pt x="14336" y="10133"/>
                    <a:pt x="16908" y="10133"/>
                  </a:cubicBezTo>
                  <a:cubicBezTo>
                    <a:pt x="19480" y="10133"/>
                    <a:pt x="21195" y="13201"/>
                    <a:pt x="21195" y="16991"/>
                  </a:cubicBezTo>
                  <a:cubicBezTo>
                    <a:pt x="21195" y="20782"/>
                    <a:pt x="19300" y="23850"/>
                    <a:pt x="16908" y="23850"/>
                  </a:cubicBezTo>
                  <a:cubicBezTo>
                    <a:pt x="14517" y="23850"/>
                    <a:pt x="12396" y="20782"/>
                    <a:pt x="12396" y="1699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" name="Graphic 29" descr="Cactus">
            <a:extLst>
              <a:ext uri="{FF2B5EF4-FFF2-40B4-BE49-F238E27FC236}">
                <a16:creationId xmlns:a16="http://schemas.microsoft.com/office/drawing/2014/main" id="{727C673E-F50C-4DBD-BB17-6A827B76D170}"/>
              </a:ext>
            </a:extLst>
          </p:cNvPr>
          <p:cNvSpPr/>
          <p:nvPr/>
        </p:nvSpPr>
        <p:spPr>
          <a:xfrm>
            <a:off x="-4696019" y="3449201"/>
            <a:ext cx="221098" cy="397075"/>
          </a:xfrm>
          <a:custGeom>
            <a:avLst/>
            <a:gdLst>
              <a:gd name="connsiteX0" fmla="*/ 198538 w 221098"/>
              <a:gd name="connsiteY0" fmla="*/ 63171 h 397075"/>
              <a:gd name="connsiteX1" fmla="*/ 175977 w 221098"/>
              <a:gd name="connsiteY1" fmla="*/ 85732 h 397075"/>
              <a:gd name="connsiteX2" fmla="*/ 175977 w 221098"/>
              <a:gd name="connsiteY2" fmla="*/ 180489 h 397075"/>
              <a:gd name="connsiteX3" fmla="*/ 162440 w 221098"/>
              <a:gd name="connsiteY3" fmla="*/ 194025 h 397075"/>
              <a:gd name="connsiteX4" fmla="*/ 148903 w 221098"/>
              <a:gd name="connsiteY4" fmla="*/ 194025 h 397075"/>
              <a:gd name="connsiteX5" fmla="*/ 138976 w 221098"/>
              <a:gd name="connsiteY5" fmla="*/ 27073 h 397075"/>
              <a:gd name="connsiteX6" fmla="*/ 112805 w 221098"/>
              <a:gd name="connsiteY6" fmla="*/ 0 h 397075"/>
              <a:gd name="connsiteX7" fmla="*/ 86635 w 221098"/>
              <a:gd name="connsiteY7" fmla="*/ 27073 h 397075"/>
              <a:gd name="connsiteX8" fmla="*/ 76708 w 221098"/>
              <a:gd name="connsiteY8" fmla="*/ 198538 h 397075"/>
              <a:gd name="connsiteX9" fmla="*/ 78061 w 221098"/>
              <a:gd name="connsiteY9" fmla="*/ 248172 h 397075"/>
              <a:gd name="connsiteX10" fmla="*/ 58659 w 221098"/>
              <a:gd name="connsiteY10" fmla="*/ 248172 h 397075"/>
              <a:gd name="connsiteX11" fmla="*/ 45122 w 221098"/>
              <a:gd name="connsiteY11" fmla="*/ 234635 h 397075"/>
              <a:gd name="connsiteX12" fmla="*/ 45122 w 221098"/>
              <a:gd name="connsiteY12" fmla="*/ 175977 h 397075"/>
              <a:gd name="connsiteX13" fmla="*/ 22561 w 221098"/>
              <a:gd name="connsiteY13" fmla="*/ 153415 h 397075"/>
              <a:gd name="connsiteX14" fmla="*/ 0 w 221098"/>
              <a:gd name="connsiteY14" fmla="*/ 175977 h 397075"/>
              <a:gd name="connsiteX15" fmla="*/ 0 w 221098"/>
              <a:gd name="connsiteY15" fmla="*/ 234635 h 397075"/>
              <a:gd name="connsiteX16" fmla="*/ 58659 w 221098"/>
              <a:gd name="connsiteY16" fmla="*/ 293294 h 397075"/>
              <a:gd name="connsiteX17" fmla="*/ 80769 w 221098"/>
              <a:gd name="connsiteY17" fmla="*/ 293294 h 397075"/>
              <a:gd name="connsiteX18" fmla="*/ 87988 w 221098"/>
              <a:gd name="connsiteY18" fmla="*/ 397075 h 397075"/>
              <a:gd name="connsiteX19" fmla="*/ 137623 w 221098"/>
              <a:gd name="connsiteY19" fmla="*/ 397075 h 397075"/>
              <a:gd name="connsiteX20" fmla="*/ 148001 w 221098"/>
              <a:gd name="connsiteY20" fmla="*/ 239148 h 397075"/>
              <a:gd name="connsiteX21" fmla="*/ 162440 w 221098"/>
              <a:gd name="connsiteY21" fmla="*/ 239148 h 397075"/>
              <a:gd name="connsiteX22" fmla="*/ 221099 w 221098"/>
              <a:gd name="connsiteY22" fmla="*/ 180489 h 397075"/>
              <a:gd name="connsiteX23" fmla="*/ 221099 w 221098"/>
              <a:gd name="connsiteY23" fmla="*/ 85732 h 397075"/>
              <a:gd name="connsiteX24" fmla="*/ 198538 w 221098"/>
              <a:gd name="connsiteY24" fmla="*/ 63171 h 3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1098" h="397075">
                <a:moveTo>
                  <a:pt x="198538" y="63171"/>
                </a:moveTo>
                <a:cubicBezTo>
                  <a:pt x="185903" y="63171"/>
                  <a:pt x="175977" y="73098"/>
                  <a:pt x="175977" y="85732"/>
                </a:cubicBezTo>
                <a:lnTo>
                  <a:pt x="175977" y="180489"/>
                </a:lnTo>
                <a:cubicBezTo>
                  <a:pt x="175977" y="188160"/>
                  <a:pt x="170111" y="194025"/>
                  <a:pt x="162440" y="194025"/>
                </a:cubicBezTo>
                <a:lnTo>
                  <a:pt x="148903" y="194025"/>
                </a:lnTo>
                <a:cubicBezTo>
                  <a:pt x="148452" y="128147"/>
                  <a:pt x="138976" y="27073"/>
                  <a:pt x="138976" y="27073"/>
                </a:cubicBezTo>
                <a:cubicBezTo>
                  <a:pt x="138976" y="12183"/>
                  <a:pt x="127245" y="451"/>
                  <a:pt x="112805" y="0"/>
                </a:cubicBezTo>
                <a:cubicBezTo>
                  <a:pt x="98366" y="451"/>
                  <a:pt x="86635" y="12183"/>
                  <a:pt x="86635" y="27073"/>
                </a:cubicBezTo>
                <a:cubicBezTo>
                  <a:pt x="86635" y="27073"/>
                  <a:pt x="76708" y="133110"/>
                  <a:pt x="76708" y="198538"/>
                </a:cubicBezTo>
                <a:cubicBezTo>
                  <a:pt x="76708" y="212526"/>
                  <a:pt x="77159" y="229672"/>
                  <a:pt x="78061" y="248172"/>
                </a:cubicBezTo>
                <a:lnTo>
                  <a:pt x="58659" y="248172"/>
                </a:lnTo>
                <a:cubicBezTo>
                  <a:pt x="50988" y="248172"/>
                  <a:pt x="45122" y="242306"/>
                  <a:pt x="45122" y="234635"/>
                </a:cubicBezTo>
                <a:lnTo>
                  <a:pt x="45122" y="175977"/>
                </a:lnTo>
                <a:cubicBezTo>
                  <a:pt x="45122" y="163342"/>
                  <a:pt x="35195" y="153415"/>
                  <a:pt x="22561" y="153415"/>
                </a:cubicBezTo>
                <a:cubicBezTo>
                  <a:pt x="9927" y="153415"/>
                  <a:pt x="0" y="163342"/>
                  <a:pt x="0" y="175977"/>
                </a:cubicBezTo>
                <a:lnTo>
                  <a:pt x="0" y="234635"/>
                </a:lnTo>
                <a:cubicBezTo>
                  <a:pt x="0" y="267123"/>
                  <a:pt x="26171" y="293294"/>
                  <a:pt x="58659" y="293294"/>
                </a:cubicBezTo>
                <a:lnTo>
                  <a:pt x="80769" y="293294"/>
                </a:lnTo>
                <a:cubicBezTo>
                  <a:pt x="83927" y="346990"/>
                  <a:pt x="87988" y="397075"/>
                  <a:pt x="87988" y="397075"/>
                </a:cubicBezTo>
                <a:lnTo>
                  <a:pt x="137623" y="397075"/>
                </a:lnTo>
                <a:cubicBezTo>
                  <a:pt x="137623" y="397075"/>
                  <a:pt x="145293" y="306831"/>
                  <a:pt x="148001" y="239148"/>
                </a:cubicBezTo>
                <a:lnTo>
                  <a:pt x="162440" y="239148"/>
                </a:lnTo>
                <a:cubicBezTo>
                  <a:pt x="194928" y="239148"/>
                  <a:pt x="221099" y="212977"/>
                  <a:pt x="221099" y="180489"/>
                </a:cubicBezTo>
                <a:lnTo>
                  <a:pt x="221099" y="85732"/>
                </a:lnTo>
                <a:cubicBezTo>
                  <a:pt x="221099" y="73098"/>
                  <a:pt x="211172" y="63171"/>
                  <a:pt x="198538" y="63171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Graphic 31" descr="Cake slice">
            <a:extLst>
              <a:ext uri="{FF2B5EF4-FFF2-40B4-BE49-F238E27FC236}">
                <a16:creationId xmlns:a16="http://schemas.microsoft.com/office/drawing/2014/main" id="{3E9CDA0A-DB8B-43CE-AA4F-5DA69C12FEF5}"/>
              </a:ext>
            </a:extLst>
          </p:cNvPr>
          <p:cNvSpPr/>
          <p:nvPr/>
        </p:nvSpPr>
        <p:spPr>
          <a:xfrm>
            <a:off x="-4740993" y="6801271"/>
            <a:ext cx="270733" cy="342743"/>
          </a:xfrm>
          <a:custGeom>
            <a:avLst/>
            <a:gdLst>
              <a:gd name="connsiteX0" fmla="*/ 0 w 270733"/>
              <a:gd name="connsiteY0" fmla="*/ 44937 h 342743"/>
              <a:gd name="connsiteX1" fmla="*/ 0 w 270733"/>
              <a:gd name="connsiteY1" fmla="*/ 232194 h 342743"/>
              <a:gd name="connsiteX2" fmla="*/ 270733 w 270733"/>
              <a:gd name="connsiteY2" fmla="*/ 342744 h 342743"/>
              <a:gd name="connsiteX3" fmla="*/ 270733 w 270733"/>
              <a:gd name="connsiteY3" fmla="*/ 155487 h 342743"/>
              <a:gd name="connsiteX4" fmla="*/ 207562 w 270733"/>
              <a:gd name="connsiteY4" fmla="*/ 4779 h 342743"/>
              <a:gd name="connsiteX5" fmla="*/ 0 w 270733"/>
              <a:gd name="connsiteY5" fmla="*/ 44937 h 342743"/>
              <a:gd name="connsiteX6" fmla="*/ 243660 w 270733"/>
              <a:gd name="connsiteY6" fmla="*/ 173535 h 342743"/>
              <a:gd name="connsiteX7" fmla="*/ 243660 w 270733"/>
              <a:gd name="connsiteY7" fmla="*/ 222719 h 342743"/>
              <a:gd name="connsiteX8" fmla="*/ 27073 w 270733"/>
              <a:gd name="connsiteY8" fmla="*/ 134730 h 342743"/>
              <a:gd name="connsiteX9" fmla="*/ 27073 w 270733"/>
              <a:gd name="connsiteY9" fmla="*/ 85547 h 342743"/>
              <a:gd name="connsiteX10" fmla="*/ 243660 w 270733"/>
              <a:gd name="connsiteY10" fmla="*/ 173535 h 342743"/>
              <a:gd name="connsiteX11" fmla="*/ 27073 w 270733"/>
              <a:gd name="connsiteY11" fmla="*/ 214145 h 342743"/>
              <a:gd name="connsiteX12" fmla="*/ 27073 w 270733"/>
              <a:gd name="connsiteY12" fmla="*/ 164060 h 342743"/>
              <a:gd name="connsiteX13" fmla="*/ 243660 w 270733"/>
              <a:gd name="connsiteY13" fmla="*/ 252499 h 342743"/>
              <a:gd name="connsiteX14" fmla="*/ 243660 w 270733"/>
              <a:gd name="connsiteY14" fmla="*/ 302134 h 342743"/>
              <a:gd name="connsiteX15" fmla="*/ 27073 w 270733"/>
              <a:gd name="connsiteY15" fmla="*/ 214145 h 34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0733" h="342743">
                <a:moveTo>
                  <a:pt x="0" y="44937"/>
                </a:moveTo>
                <a:lnTo>
                  <a:pt x="0" y="232194"/>
                </a:lnTo>
                <a:lnTo>
                  <a:pt x="270733" y="342744"/>
                </a:lnTo>
                <a:lnTo>
                  <a:pt x="270733" y="155487"/>
                </a:lnTo>
                <a:cubicBezTo>
                  <a:pt x="270733" y="155487"/>
                  <a:pt x="208013" y="6132"/>
                  <a:pt x="207562" y="4779"/>
                </a:cubicBezTo>
                <a:cubicBezTo>
                  <a:pt x="135818" y="-8758"/>
                  <a:pt x="54147" y="7035"/>
                  <a:pt x="0" y="44937"/>
                </a:cubicBezTo>
                <a:close/>
                <a:moveTo>
                  <a:pt x="243660" y="173535"/>
                </a:moveTo>
                <a:lnTo>
                  <a:pt x="243660" y="222719"/>
                </a:lnTo>
                <a:lnTo>
                  <a:pt x="27073" y="134730"/>
                </a:lnTo>
                <a:lnTo>
                  <a:pt x="27073" y="85547"/>
                </a:lnTo>
                <a:lnTo>
                  <a:pt x="243660" y="173535"/>
                </a:lnTo>
                <a:close/>
                <a:moveTo>
                  <a:pt x="27073" y="214145"/>
                </a:moveTo>
                <a:lnTo>
                  <a:pt x="27073" y="164060"/>
                </a:lnTo>
                <a:lnTo>
                  <a:pt x="243660" y="252499"/>
                </a:lnTo>
                <a:lnTo>
                  <a:pt x="243660" y="302134"/>
                </a:lnTo>
                <a:lnTo>
                  <a:pt x="27073" y="214145"/>
                </a:ln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BF2593-F0C5-4B42-9BD1-8EB13BAA77B0}"/>
              </a:ext>
            </a:extLst>
          </p:cNvPr>
          <p:cNvGrpSpPr/>
          <p:nvPr/>
        </p:nvGrpSpPr>
        <p:grpSpPr>
          <a:xfrm>
            <a:off x="-5106495" y="10464302"/>
            <a:ext cx="245334" cy="317870"/>
            <a:chOff x="9824979" y="8699219"/>
            <a:chExt cx="245334" cy="31787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7E7A73-4DE7-48EE-94FE-3EFB6DB359F4}"/>
                </a:ext>
              </a:extLst>
            </p:cNvPr>
            <p:cNvSpPr/>
            <p:nvPr/>
          </p:nvSpPr>
          <p:spPr>
            <a:xfrm>
              <a:off x="9824979" y="8879832"/>
              <a:ext cx="137229" cy="137257"/>
            </a:xfrm>
            <a:custGeom>
              <a:avLst/>
              <a:gdLst>
                <a:gd name="connsiteX0" fmla="*/ 91368 w 137229"/>
                <a:gd name="connsiteY0" fmla="*/ 0 h 137257"/>
                <a:gd name="connsiteX1" fmla="*/ 32764 w 137229"/>
                <a:gd name="connsiteY1" fmla="*/ 38961 h 137257"/>
                <a:gd name="connsiteX2" fmla="*/ 0 w 137229"/>
                <a:gd name="connsiteY2" fmla="*/ 117597 h 137257"/>
                <a:gd name="connsiteX3" fmla="*/ 7388 w 137229"/>
                <a:gd name="connsiteY3" fmla="*/ 124988 h 137257"/>
                <a:gd name="connsiteX4" fmla="*/ 53740 w 137229"/>
                <a:gd name="connsiteY4" fmla="*/ 78633 h 137257"/>
                <a:gd name="connsiteX5" fmla="*/ 58621 w 137229"/>
                <a:gd name="connsiteY5" fmla="*/ 66462 h 137257"/>
                <a:gd name="connsiteX6" fmla="*/ 70792 w 137229"/>
                <a:gd name="connsiteY6" fmla="*/ 71343 h 137257"/>
                <a:gd name="connsiteX7" fmla="*/ 65910 w 137229"/>
                <a:gd name="connsiteY7" fmla="*/ 83514 h 137257"/>
                <a:gd name="connsiteX8" fmla="*/ 58621 w 137229"/>
                <a:gd name="connsiteY8" fmla="*/ 83514 h 137257"/>
                <a:gd name="connsiteX9" fmla="*/ 12269 w 137229"/>
                <a:gd name="connsiteY9" fmla="*/ 129870 h 137257"/>
                <a:gd name="connsiteX10" fmla="*/ 19657 w 137229"/>
                <a:gd name="connsiteY10" fmla="*/ 137257 h 137257"/>
                <a:gd name="connsiteX11" fmla="*/ 98296 w 137229"/>
                <a:gd name="connsiteY11" fmla="*/ 104493 h 137257"/>
                <a:gd name="connsiteX12" fmla="*/ 137230 w 137229"/>
                <a:gd name="connsiteY12" fmla="*/ 45876 h 13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229" h="137257">
                  <a:moveTo>
                    <a:pt x="91368" y="0"/>
                  </a:moveTo>
                  <a:cubicBezTo>
                    <a:pt x="56784" y="34501"/>
                    <a:pt x="32764" y="38961"/>
                    <a:pt x="32764" y="38961"/>
                  </a:cubicBezTo>
                  <a:cubicBezTo>
                    <a:pt x="28188" y="67388"/>
                    <a:pt x="16961" y="94331"/>
                    <a:pt x="0" y="117597"/>
                  </a:cubicBezTo>
                  <a:lnTo>
                    <a:pt x="7388" y="124988"/>
                  </a:lnTo>
                  <a:lnTo>
                    <a:pt x="53740" y="78633"/>
                  </a:lnTo>
                  <a:cubicBezTo>
                    <a:pt x="51727" y="73924"/>
                    <a:pt x="53912" y="68475"/>
                    <a:pt x="58621" y="66462"/>
                  </a:cubicBezTo>
                  <a:cubicBezTo>
                    <a:pt x="63330" y="64449"/>
                    <a:pt x="68779" y="66635"/>
                    <a:pt x="70792" y="71343"/>
                  </a:cubicBezTo>
                  <a:cubicBezTo>
                    <a:pt x="72805" y="76052"/>
                    <a:pt x="70619" y="81501"/>
                    <a:pt x="65910" y="83514"/>
                  </a:cubicBezTo>
                  <a:cubicBezTo>
                    <a:pt x="63582" y="84510"/>
                    <a:pt x="60949" y="84510"/>
                    <a:pt x="58621" y="83514"/>
                  </a:cubicBezTo>
                  <a:lnTo>
                    <a:pt x="12269" y="129870"/>
                  </a:lnTo>
                  <a:lnTo>
                    <a:pt x="19657" y="137257"/>
                  </a:lnTo>
                  <a:cubicBezTo>
                    <a:pt x="42923" y="120295"/>
                    <a:pt x="69868" y="109068"/>
                    <a:pt x="98296" y="104493"/>
                  </a:cubicBezTo>
                  <a:cubicBezTo>
                    <a:pt x="98296" y="104493"/>
                    <a:pt x="102729" y="80442"/>
                    <a:pt x="137230" y="45876"/>
                  </a:cubicBezTo>
                  <a:close/>
                </a:path>
              </a:pathLst>
            </a:custGeom>
            <a:solidFill>
              <a:srgbClr val="000000"/>
            </a:solidFill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57D4AF-697D-4B4A-9FCF-A73ADF37BBC4}"/>
                </a:ext>
              </a:extLst>
            </p:cNvPr>
            <p:cNvSpPr/>
            <p:nvPr/>
          </p:nvSpPr>
          <p:spPr>
            <a:xfrm>
              <a:off x="9919765" y="8699219"/>
              <a:ext cx="150548" cy="223163"/>
            </a:xfrm>
            <a:custGeom>
              <a:avLst/>
              <a:gdLst>
                <a:gd name="connsiteX0" fmla="*/ 150548 w 150548"/>
                <a:gd name="connsiteY0" fmla="*/ 0 h 223163"/>
                <a:gd name="connsiteX1" fmla="*/ 0 w 150548"/>
                <a:gd name="connsiteY1" fmla="*/ 164184 h 223163"/>
                <a:gd name="connsiteX2" fmla="*/ 58976 w 150548"/>
                <a:gd name="connsiteY2" fmla="*/ 223164 h 223163"/>
                <a:gd name="connsiteX3" fmla="*/ 150548 w 150548"/>
                <a:gd name="connsiteY3" fmla="*/ 125344 h 22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48" h="223163">
                  <a:moveTo>
                    <a:pt x="150548" y="0"/>
                  </a:moveTo>
                  <a:cubicBezTo>
                    <a:pt x="109468" y="44187"/>
                    <a:pt x="0" y="164184"/>
                    <a:pt x="0" y="164184"/>
                  </a:cubicBezTo>
                  <a:lnTo>
                    <a:pt x="58976" y="223164"/>
                  </a:lnTo>
                  <a:cubicBezTo>
                    <a:pt x="58976" y="223164"/>
                    <a:pt x="140993" y="134123"/>
                    <a:pt x="150548" y="125344"/>
                  </a:cubicBezTo>
                  <a:close/>
                </a:path>
              </a:pathLst>
            </a:custGeom>
            <a:solidFill>
              <a:srgbClr val="000000"/>
            </a:solidFill>
            <a:ln w="33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39646B-E7E8-465F-8A9B-762CC36C1EA9}"/>
              </a:ext>
            </a:extLst>
          </p:cNvPr>
          <p:cNvGrpSpPr/>
          <p:nvPr/>
        </p:nvGrpSpPr>
        <p:grpSpPr>
          <a:xfrm>
            <a:off x="-3730046" y="-2337991"/>
            <a:ext cx="406083" cy="297832"/>
            <a:chOff x="-4885622" y="7258013"/>
            <a:chExt cx="406083" cy="29783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2B5227-D7A6-472B-A1EF-080C1C2F3D55}"/>
                </a:ext>
              </a:extLst>
            </p:cNvPr>
            <p:cNvSpPr/>
            <p:nvPr/>
          </p:nvSpPr>
          <p:spPr>
            <a:xfrm>
              <a:off x="-4885622" y="7258013"/>
              <a:ext cx="406083" cy="297832"/>
            </a:xfrm>
            <a:custGeom>
              <a:avLst/>
              <a:gdLst>
                <a:gd name="connsiteX0" fmla="*/ 29829 w 406083"/>
                <a:gd name="connsiteY0" fmla="*/ 92399 h 297832"/>
                <a:gd name="connsiteX1" fmla="*/ 9073 w 406083"/>
                <a:gd name="connsiteY1" fmla="*/ 134922 h 297832"/>
                <a:gd name="connsiteX2" fmla="*/ 9073 w 406083"/>
                <a:gd name="connsiteY2" fmla="*/ 202863 h 297832"/>
                <a:gd name="connsiteX3" fmla="*/ 2873 w 406083"/>
                <a:gd name="connsiteY3" fmla="*/ 219061 h 297832"/>
                <a:gd name="connsiteX4" fmla="*/ 2421 w 406083"/>
                <a:gd name="connsiteY4" fmla="*/ 231816 h 297832"/>
                <a:gd name="connsiteX5" fmla="*/ 15176 w 406083"/>
                <a:gd name="connsiteY5" fmla="*/ 232268 h 297832"/>
                <a:gd name="connsiteX6" fmla="*/ 15453 w 406083"/>
                <a:gd name="connsiteY6" fmla="*/ 231998 h 297832"/>
                <a:gd name="connsiteX7" fmla="*/ 27122 w 406083"/>
                <a:gd name="connsiteY7" fmla="*/ 203828 h 297832"/>
                <a:gd name="connsiteX8" fmla="*/ 27122 w 406083"/>
                <a:gd name="connsiteY8" fmla="*/ 134922 h 297832"/>
                <a:gd name="connsiteX9" fmla="*/ 36146 w 406083"/>
                <a:gd name="connsiteY9" fmla="*/ 111242 h 297832"/>
                <a:gd name="connsiteX10" fmla="*/ 36146 w 406083"/>
                <a:gd name="connsiteY10" fmla="*/ 283753 h 297832"/>
                <a:gd name="connsiteX11" fmla="*/ 49277 w 406083"/>
                <a:gd name="connsiteY11" fmla="*/ 297813 h 297832"/>
                <a:gd name="connsiteX12" fmla="*/ 63207 w 406083"/>
                <a:gd name="connsiteY12" fmla="*/ 285161 h 297832"/>
                <a:gd name="connsiteX13" fmla="*/ 63220 w 406083"/>
                <a:gd name="connsiteY13" fmla="*/ 284277 h 297832"/>
                <a:gd name="connsiteX14" fmla="*/ 63220 w 406083"/>
                <a:gd name="connsiteY14" fmla="*/ 191325 h 297832"/>
                <a:gd name="connsiteX15" fmla="*/ 84878 w 406083"/>
                <a:gd name="connsiteY15" fmla="*/ 188618 h 297832"/>
                <a:gd name="connsiteX16" fmla="*/ 110508 w 406083"/>
                <a:gd name="connsiteY16" fmla="*/ 162988 h 297832"/>
                <a:gd name="connsiteX17" fmla="*/ 189562 w 406083"/>
                <a:gd name="connsiteY17" fmla="*/ 182549 h 297832"/>
                <a:gd name="connsiteX18" fmla="*/ 189562 w 406083"/>
                <a:gd name="connsiteY18" fmla="*/ 283514 h 297832"/>
                <a:gd name="connsiteX19" fmla="*/ 202377 w 406083"/>
                <a:gd name="connsiteY19" fmla="*/ 297813 h 297832"/>
                <a:gd name="connsiteX20" fmla="*/ 216616 w 406083"/>
                <a:gd name="connsiteY20" fmla="*/ 285018 h 297832"/>
                <a:gd name="connsiteX21" fmla="*/ 216635 w 406083"/>
                <a:gd name="connsiteY21" fmla="*/ 284277 h 297832"/>
                <a:gd name="connsiteX22" fmla="*/ 216635 w 406083"/>
                <a:gd name="connsiteY22" fmla="*/ 189249 h 297832"/>
                <a:gd name="connsiteX23" fmla="*/ 217732 w 406083"/>
                <a:gd name="connsiteY23" fmla="*/ 189520 h 297832"/>
                <a:gd name="connsiteX24" fmla="*/ 234684 w 406083"/>
                <a:gd name="connsiteY24" fmla="*/ 185283 h 297832"/>
                <a:gd name="connsiteX25" fmla="*/ 234684 w 406083"/>
                <a:gd name="connsiteY25" fmla="*/ 283514 h 297832"/>
                <a:gd name="connsiteX26" fmla="*/ 247499 w 406083"/>
                <a:gd name="connsiteY26" fmla="*/ 297813 h 297832"/>
                <a:gd name="connsiteX27" fmla="*/ 261738 w 406083"/>
                <a:gd name="connsiteY27" fmla="*/ 285018 h 297832"/>
                <a:gd name="connsiteX28" fmla="*/ 261757 w 406083"/>
                <a:gd name="connsiteY28" fmla="*/ 284277 h 297832"/>
                <a:gd name="connsiteX29" fmla="*/ 261757 w 406083"/>
                <a:gd name="connsiteY29" fmla="*/ 177310 h 297832"/>
                <a:gd name="connsiteX30" fmla="*/ 316256 w 406083"/>
                <a:gd name="connsiteY30" fmla="*/ 161161 h 297832"/>
                <a:gd name="connsiteX31" fmla="*/ 357610 w 406083"/>
                <a:gd name="connsiteY31" fmla="*/ 105778 h 297832"/>
                <a:gd name="connsiteX32" fmla="*/ 357610 w 406083"/>
                <a:gd name="connsiteY32" fmla="*/ 60561 h 297832"/>
                <a:gd name="connsiteX33" fmla="*/ 369963 w 406083"/>
                <a:gd name="connsiteY33" fmla="*/ 48241 h 297832"/>
                <a:gd name="connsiteX34" fmla="*/ 375506 w 406083"/>
                <a:gd name="connsiteY34" fmla="*/ 49564 h 297832"/>
                <a:gd name="connsiteX35" fmla="*/ 375849 w 406083"/>
                <a:gd name="connsiteY35" fmla="*/ 49736 h 297832"/>
                <a:gd name="connsiteX36" fmla="*/ 393866 w 406083"/>
                <a:gd name="connsiteY36" fmla="*/ 50499 h 297832"/>
                <a:gd name="connsiteX37" fmla="*/ 398279 w 406083"/>
                <a:gd name="connsiteY37" fmla="*/ 48748 h 297832"/>
                <a:gd name="connsiteX38" fmla="*/ 406049 w 406083"/>
                <a:gd name="connsiteY38" fmla="*/ 35550 h 297832"/>
                <a:gd name="connsiteX39" fmla="*/ 385315 w 406083"/>
                <a:gd name="connsiteY39" fmla="*/ 11350 h 297832"/>
                <a:gd name="connsiteX40" fmla="*/ 362123 w 406083"/>
                <a:gd name="connsiteY40" fmla="*/ 9031 h 297832"/>
                <a:gd name="connsiteX41" fmla="*/ 361157 w 406083"/>
                <a:gd name="connsiteY41" fmla="*/ 8305 h 297832"/>
                <a:gd name="connsiteX42" fmla="*/ 349195 w 406083"/>
                <a:gd name="connsiteY42" fmla="*/ 2168 h 297832"/>
                <a:gd name="connsiteX43" fmla="*/ 313043 w 406083"/>
                <a:gd name="connsiteY43" fmla="*/ 19590 h 297832"/>
                <a:gd name="connsiteX44" fmla="*/ 310489 w 406083"/>
                <a:gd name="connsiteY44" fmla="*/ 26430 h 297832"/>
                <a:gd name="connsiteX45" fmla="*/ 303477 w 406083"/>
                <a:gd name="connsiteY45" fmla="*/ 65105 h 297832"/>
                <a:gd name="connsiteX46" fmla="*/ 303477 w 406083"/>
                <a:gd name="connsiteY46" fmla="*/ 97800 h 297832"/>
                <a:gd name="connsiteX47" fmla="*/ 292865 w 406083"/>
                <a:gd name="connsiteY47" fmla="*/ 112361 h 297832"/>
                <a:gd name="connsiteX48" fmla="*/ 276792 w 406083"/>
                <a:gd name="connsiteY48" fmla="*/ 105642 h 297832"/>
                <a:gd name="connsiteX49" fmla="*/ 276084 w 406083"/>
                <a:gd name="connsiteY49" fmla="*/ 104185 h 297832"/>
                <a:gd name="connsiteX50" fmla="*/ 271432 w 406083"/>
                <a:gd name="connsiteY50" fmla="*/ 87733 h 297832"/>
                <a:gd name="connsiteX51" fmla="*/ 271432 w 406083"/>
                <a:gd name="connsiteY51" fmla="*/ 87657 h 297832"/>
                <a:gd name="connsiteX52" fmla="*/ 225064 w 406083"/>
                <a:gd name="connsiteY52" fmla="*/ 41131 h 297832"/>
                <a:gd name="connsiteX53" fmla="*/ 200274 w 406083"/>
                <a:gd name="connsiteY53" fmla="*/ 25212 h 297832"/>
                <a:gd name="connsiteX54" fmla="*/ 125772 w 406083"/>
                <a:gd name="connsiteY54" fmla="*/ 8332 h 297832"/>
                <a:gd name="connsiteX55" fmla="*/ 117619 w 406083"/>
                <a:gd name="connsiteY55" fmla="*/ 14635 h 2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06083" h="297832">
                  <a:moveTo>
                    <a:pt x="29829" y="92399"/>
                  </a:moveTo>
                  <a:cubicBezTo>
                    <a:pt x="16764" y="102647"/>
                    <a:pt x="9115" y="118317"/>
                    <a:pt x="9073" y="134922"/>
                  </a:cubicBezTo>
                  <a:lnTo>
                    <a:pt x="9073" y="202863"/>
                  </a:lnTo>
                  <a:cubicBezTo>
                    <a:pt x="9299" y="208881"/>
                    <a:pt x="7060" y="214732"/>
                    <a:pt x="2873" y="219061"/>
                  </a:cubicBezTo>
                  <a:cubicBezTo>
                    <a:pt x="-774" y="222459"/>
                    <a:pt x="-976" y="228169"/>
                    <a:pt x="2421" y="231816"/>
                  </a:cubicBezTo>
                  <a:cubicBezTo>
                    <a:pt x="5818" y="235463"/>
                    <a:pt x="11529" y="235665"/>
                    <a:pt x="15176" y="232268"/>
                  </a:cubicBezTo>
                  <a:cubicBezTo>
                    <a:pt x="15270" y="232180"/>
                    <a:pt x="15363" y="232090"/>
                    <a:pt x="15453" y="231998"/>
                  </a:cubicBezTo>
                  <a:cubicBezTo>
                    <a:pt x="22949" y="224543"/>
                    <a:pt x="27151" y="214400"/>
                    <a:pt x="27122" y="203828"/>
                  </a:cubicBezTo>
                  <a:lnTo>
                    <a:pt x="27122" y="134922"/>
                  </a:lnTo>
                  <a:cubicBezTo>
                    <a:pt x="27164" y="126196"/>
                    <a:pt x="30371" y="117782"/>
                    <a:pt x="36146" y="111242"/>
                  </a:cubicBezTo>
                  <a:lnTo>
                    <a:pt x="36146" y="283753"/>
                  </a:lnTo>
                  <a:cubicBezTo>
                    <a:pt x="36039" y="291205"/>
                    <a:pt x="41835" y="297412"/>
                    <a:pt x="49277" y="297813"/>
                  </a:cubicBezTo>
                  <a:cubicBezTo>
                    <a:pt x="56617" y="298166"/>
                    <a:pt x="62854" y="292501"/>
                    <a:pt x="63207" y="285161"/>
                  </a:cubicBezTo>
                  <a:cubicBezTo>
                    <a:pt x="63221" y="284866"/>
                    <a:pt x="63225" y="284571"/>
                    <a:pt x="63220" y="284277"/>
                  </a:cubicBezTo>
                  <a:lnTo>
                    <a:pt x="63220" y="191325"/>
                  </a:lnTo>
                  <a:cubicBezTo>
                    <a:pt x="70216" y="195446"/>
                    <a:pt x="79111" y="194334"/>
                    <a:pt x="84878" y="188618"/>
                  </a:cubicBezTo>
                  <a:lnTo>
                    <a:pt x="110508" y="162988"/>
                  </a:lnTo>
                  <a:lnTo>
                    <a:pt x="189562" y="182549"/>
                  </a:lnTo>
                  <a:lnTo>
                    <a:pt x="189562" y="283514"/>
                  </a:lnTo>
                  <a:cubicBezTo>
                    <a:pt x="189405" y="290910"/>
                    <a:pt x="195008" y="297162"/>
                    <a:pt x="202377" y="297813"/>
                  </a:cubicBezTo>
                  <a:cubicBezTo>
                    <a:pt x="209842" y="298212"/>
                    <a:pt x="216217" y="292483"/>
                    <a:pt x="216616" y="285018"/>
                  </a:cubicBezTo>
                  <a:cubicBezTo>
                    <a:pt x="216629" y="284771"/>
                    <a:pt x="216636" y="284524"/>
                    <a:pt x="216635" y="284277"/>
                  </a:cubicBezTo>
                  <a:lnTo>
                    <a:pt x="216635" y="189249"/>
                  </a:lnTo>
                  <a:lnTo>
                    <a:pt x="217732" y="189520"/>
                  </a:lnTo>
                  <a:lnTo>
                    <a:pt x="234684" y="185283"/>
                  </a:lnTo>
                  <a:lnTo>
                    <a:pt x="234684" y="283514"/>
                  </a:lnTo>
                  <a:cubicBezTo>
                    <a:pt x="234527" y="290910"/>
                    <a:pt x="240130" y="297162"/>
                    <a:pt x="247499" y="297813"/>
                  </a:cubicBezTo>
                  <a:cubicBezTo>
                    <a:pt x="254964" y="298212"/>
                    <a:pt x="261339" y="292483"/>
                    <a:pt x="261738" y="285018"/>
                  </a:cubicBezTo>
                  <a:cubicBezTo>
                    <a:pt x="261751" y="284771"/>
                    <a:pt x="261758" y="284524"/>
                    <a:pt x="261757" y="284277"/>
                  </a:cubicBezTo>
                  <a:lnTo>
                    <a:pt x="261757" y="177310"/>
                  </a:lnTo>
                  <a:lnTo>
                    <a:pt x="316256" y="161161"/>
                  </a:lnTo>
                  <a:cubicBezTo>
                    <a:pt x="340785" y="153896"/>
                    <a:pt x="357612" y="131360"/>
                    <a:pt x="357610" y="105778"/>
                  </a:cubicBezTo>
                  <a:lnTo>
                    <a:pt x="357610" y="60561"/>
                  </a:lnTo>
                  <a:cubicBezTo>
                    <a:pt x="357619" y="53748"/>
                    <a:pt x="363150" y="48232"/>
                    <a:pt x="369963" y="48241"/>
                  </a:cubicBezTo>
                  <a:cubicBezTo>
                    <a:pt x="371889" y="48244"/>
                    <a:pt x="373787" y="48697"/>
                    <a:pt x="375506" y="49564"/>
                  </a:cubicBezTo>
                  <a:lnTo>
                    <a:pt x="375849" y="49736"/>
                  </a:lnTo>
                  <a:cubicBezTo>
                    <a:pt x="381471" y="52546"/>
                    <a:pt x="388026" y="52823"/>
                    <a:pt x="393866" y="50499"/>
                  </a:cubicBezTo>
                  <a:lnTo>
                    <a:pt x="398279" y="48748"/>
                  </a:lnTo>
                  <a:cubicBezTo>
                    <a:pt x="403285" y="46308"/>
                    <a:pt x="406345" y="41110"/>
                    <a:pt x="406049" y="35550"/>
                  </a:cubicBezTo>
                  <a:cubicBezTo>
                    <a:pt x="406723" y="23236"/>
                    <a:pt x="397587" y="12573"/>
                    <a:pt x="385315" y="11350"/>
                  </a:cubicBezTo>
                  <a:lnTo>
                    <a:pt x="362123" y="9031"/>
                  </a:lnTo>
                  <a:lnTo>
                    <a:pt x="361157" y="8305"/>
                  </a:lnTo>
                  <a:cubicBezTo>
                    <a:pt x="357584" y="5536"/>
                    <a:pt x="353528" y="3455"/>
                    <a:pt x="349195" y="2168"/>
                  </a:cubicBezTo>
                  <a:cubicBezTo>
                    <a:pt x="334432" y="-2511"/>
                    <a:pt x="318581" y="5128"/>
                    <a:pt x="313043" y="19590"/>
                  </a:cubicBezTo>
                  <a:lnTo>
                    <a:pt x="310489" y="26430"/>
                  </a:lnTo>
                  <a:cubicBezTo>
                    <a:pt x="305853" y="38797"/>
                    <a:pt x="303479" y="51897"/>
                    <a:pt x="303477" y="65105"/>
                  </a:cubicBezTo>
                  <a:lnTo>
                    <a:pt x="303477" y="97800"/>
                  </a:lnTo>
                  <a:cubicBezTo>
                    <a:pt x="303633" y="104493"/>
                    <a:pt x="299284" y="110460"/>
                    <a:pt x="292865" y="112361"/>
                  </a:cubicBezTo>
                  <a:cubicBezTo>
                    <a:pt x="286603" y="114022"/>
                    <a:pt x="280008" y="111265"/>
                    <a:pt x="276792" y="105642"/>
                  </a:cubicBezTo>
                  <a:lnTo>
                    <a:pt x="276084" y="104185"/>
                  </a:lnTo>
                  <a:cubicBezTo>
                    <a:pt x="273640" y="98994"/>
                    <a:pt x="272068" y="93435"/>
                    <a:pt x="271432" y="87733"/>
                  </a:cubicBezTo>
                  <a:lnTo>
                    <a:pt x="271432" y="87657"/>
                  </a:lnTo>
                  <a:cubicBezTo>
                    <a:pt x="268098" y="63535"/>
                    <a:pt x="249175" y="44547"/>
                    <a:pt x="225064" y="41131"/>
                  </a:cubicBezTo>
                  <a:cubicBezTo>
                    <a:pt x="214854" y="39749"/>
                    <a:pt x="205778" y="33922"/>
                    <a:pt x="200274" y="25212"/>
                  </a:cubicBezTo>
                  <a:cubicBezTo>
                    <a:pt x="184362" y="-22"/>
                    <a:pt x="151007" y="-7580"/>
                    <a:pt x="125772" y="8332"/>
                  </a:cubicBezTo>
                  <a:cubicBezTo>
                    <a:pt x="122860" y="10168"/>
                    <a:pt x="120130" y="12279"/>
                    <a:pt x="117619" y="14635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69FD11C-E695-4D2C-AE73-539810B5A0A0}"/>
                </a:ext>
              </a:extLst>
            </p:cNvPr>
            <p:cNvSpPr/>
            <p:nvPr/>
          </p:nvSpPr>
          <p:spPr>
            <a:xfrm>
              <a:off x="-4804354" y="7429033"/>
              <a:ext cx="59561" cy="126793"/>
            </a:xfrm>
            <a:custGeom>
              <a:avLst/>
              <a:gdLst>
                <a:gd name="connsiteX0" fmla="*/ 9927 w 59561"/>
                <a:gd name="connsiteY0" fmla="*/ 23915 h 126793"/>
                <a:gd name="connsiteX1" fmla="*/ 0 w 59561"/>
                <a:gd name="connsiteY1" fmla="*/ 30232 h 126793"/>
                <a:gd name="connsiteX2" fmla="*/ 0 w 59561"/>
                <a:gd name="connsiteY2" fmla="*/ 113257 h 126793"/>
                <a:gd name="connsiteX3" fmla="*/ 13537 w 59561"/>
                <a:gd name="connsiteY3" fmla="*/ 126793 h 126793"/>
                <a:gd name="connsiteX4" fmla="*/ 27073 w 59561"/>
                <a:gd name="connsiteY4" fmla="*/ 113257 h 126793"/>
                <a:gd name="connsiteX5" fmla="*/ 27073 w 59561"/>
                <a:gd name="connsiteY5" fmla="*/ 20305 h 126793"/>
                <a:gd name="connsiteX6" fmla="*/ 48732 w 59561"/>
                <a:gd name="connsiteY6" fmla="*/ 17598 h 126793"/>
                <a:gd name="connsiteX7" fmla="*/ 59561 w 59561"/>
                <a:gd name="connsiteY7" fmla="*/ 6768 h 126793"/>
                <a:gd name="connsiteX8" fmla="*/ 33842 w 59561"/>
                <a:gd name="connsiteY8" fmla="*/ 0 h 12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61" h="126793">
                  <a:moveTo>
                    <a:pt x="9927" y="23915"/>
                  </a:moveTo>
                  <a:cubicBezTo>
                    <a:pt x="7090" y="26684"/>
                    <a:pt x="3710" y="28835"/>
                    <a:pt x="0" y="30232"/>
                  </a:cubicBezTo>
                  <a:lnTo>
                    <a:pt x="0" y="113257"/>
                  </a:lnTo>
                  <a:cubicBezTo>
                    <a:pt x="0" y="120733"/>
                    <a:pt x="6060" y="126793"/>
                    <a:pt x="13537" y="126793"/>
                  </a:cubicBezTo>
                  <a:cubicBezTo>
                    <a:pt x="21013" y="126793"/>
                    <a:pt x="27073" y="120733"/>
                    <a:pt x="27073" y="113257"/>
                  </a:cubicBezTo>
                  <a:lnTo>
                    <a:pt x="27073" y="20305"/>
                  </a:lnTo>
                  <a:cubicBezTo>
                    <a:pt x="34070" y="24426"/>
                    <a:pt x="42965" y="23314"/>
                    <a:pt x="48732" y="17598"/>
                  </a:cubicBezTo>
                  <a:lnTo>
                    <a:pt x="59561" y="6768"/>
                  </a:lnTo>
                  <a:cubicBezTo>
                    <a:pt x="50702" y="5791"/>
                    <a:pt x="42035" y="3511"/>
                    <a:pt x="33842" y="0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E8BF7B-5281-4A79-962C-F0973977CCF3}"/>
              </a:ext>
            </a:extLst>
          </p:cNvPr>
          <p:cNvGrpSpPr/>
          <p:nvPr/>
        </p:nvGrpSpPr>
        <p:grpSpPr>
          <a:xfrm>
            <a:off x="-4378047" y="7144283"/>
            <a:ext cx="279757" cy="349245"/>
            <a:chOff x="5315396" y="7922987"/>
            <a:chExt cx="279757" cy="34924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B8C647-2314-4C3E-B0AE-F1AFCE314FE2}"/>
                </a:ext>
              </a:extLst>
            </p:cNvPr>
            <p:cNvSpPr/>
            <p:nvPr/>
          </p:nvSpPr>
          <p:spPr>
            <a:xfrm>
              <a:off x="5315396" y="8033085"/>
              <a:ext cx="279757" cy="239147"/>
            </a:xfrm>
            <a:custGeom>
              <a:avLst/>
              <a:gdLst>
                <a:gd name="connsiteX0" fmla="*/ 169659 w 279757"/>
                <a:gd name="connsiteY0" fmla="*/ 162440 h 239147"/>
                <a:gd name="connsiteX1" fmla="*/ 169659 w 279757"/>
                <a:gd name="connsiteY1" fmla="*/ 12634 h 239147"/>
                <a:gd name="connsiteX2" fmla="*/ 139428 w 279757"/>
                <a:gd name="connsiteY2" fmla="*/ 0 h 239147"/>
                <a:gd name="connsiteX3" fmla="*/ 109196 w 279757"/>
                <a:gd name="connsiteY3" fmla="*/ 12634 h 239147"/>
                <a:gd name="connsiteX4" fmla="*/ 109196 w 279757"/>
                <a:gd name="connsiteY4" fmla="*/ 162440 h 239147"/>
                <a:gd name="connsiteX5" fmla="*/ 0 w 279757"/>
                <a:gd name="connsiteY5" fmla="*/ 162440 h 239147"/>
                <a:gd name="connsiteX6" fmla="*/ 0 w 279757"/>
                <a:gd name="connsiteY6" fmla="*/ 189513 h 239147"/>
                <a:gd name="connsiteX7" fmla="*/ 49634 w 279757"/>
                <a:gd name="connsiteY7" fmla="*/ 239148 h 239147"/>
                <a:gd name="connsiteX8" fmla="*/ 230123 w 279757"/>
                <a:gd name="connsiteY8" fmla="*/ 239148 h 239147"/>
                <a:gd name="connsiteX9" fmla="*/ 279758 w 279757"/>
                <a:gd name="connsiteY9" fmla="*/ 189513 h 239147"/>
                <a:gd name="connsiteX10" fmla="*/ 279758 w 279757"/>
                <a:gd name="connsiteY10" fmla="*/ 162440 h 239147"/>
                <a:gd name="connsiteX11" fmla="*/ 169659 w 279757"/>
                <a:gd name="connsiteY11" fmla="*/ 162440 h 239147"/>
                <a:gd name="connsiteX12" fmla="*/ 230123 w 279757"/>
                <a:gd name="connsiteY12" fmla="*/ 212074 h 239147"/>
                <a:gd name="connsiteX13" fmla="*/ 49634 w 279757"/>
                <a:gd name="connsiteY13" fmla="*/ 212074 h 239147"/>
                <a:gd name="connsiteX14" fmla="*/ 27073 w 279757"/>
                <a:gd name="connsiteY14" fmla="*/ 189513 h 239147"/>
                <a:gd name="connsiteX15" fmla="*/ 252684 w 279757"/>
                <a:gd name="connsiteY15" fmla="*/ 189513 h 239147"/>
                <a:gd name="connsiteX16" fmla="*/ 230123 w 279757"/>
                <a:gd name="connsiteY16" fmla="*/ 212074 h 23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9757" h="239147">
                  <a:moveTo>
                    <a:pt x="169659" y="162440"/>
                  </a:moveTo>
                  <a:lnTo>
                    <a:pt x="169659" y="12634"/>
                  </a:lnTo>
                  <a:cubicBezTo>
                    <a:pt x="169659" y="7671"/>
                    <a:pt x="156574" y="0"/>
                    <a:pt x="139428" y="0"/>
                  </a:cubicBezTo>
                  <a:cubicBezTo>
                    <a:pt x="122281" y="0"/>
                    <a:pt x="109196" y="7671"/>
                    <a:pt x="109196" y="12634"/>
                  </a:cubicBezTo>
                  <a:lnTo>
                    <a:pt x="109196" y="162440"/>
                  </a:lnTo>
                  <a:lnTo>
                    <a:pt x="0" y="162440"/>
                  </a:lnTo>
                  <a:lnTo>
                    <a:pt x="0" y="189513"/>
                  </a:lnTo>
                  <a:cubicBezTo>
                    <a:pt x="0" y="217038"/>
                    <a:pt x="22110" y="239148"/>
                    <a:pt x="49634" y="239148"/>
                  </a:cubicBezTo>
                  <a:lnTo>
                    <a:pt x="230123" y="239148"/>
                  </a:lnTo>
                  <a:cubicBezTo>
                    <a:pt x="257648" y="239148"/>
                    <a:pt x="279758" y="217038"/>
                    <a:pt x="279758" y="189513"/>
                  </a:cubicBezTo>
                  <a:lnTo>
                    <a:pt x="279758" y="162440"/>
                  </a:lnTo>
                  <a:lnTo>
                    <a:pt x="169659" y="162440"/>
                  </a:lnTo>
                  <a:close/>
                  <a:moveTo>
                    <a:pt x="230123" y="212074"/>
                  </a:moveTo>
                  <a:lnTo>
                    <a:pt x="49634" y="212074"/>
                  </a:lnTo>
                  <a:cubicBezTo>
                    <a:pt x="37000" y="212074"/>
                    <a:pt x="27073" y="202147"/>
                    <a:pt x="27073" y="189513"/>
                  </a:cubicBezTo>
                  <a:lnTo>
                    <a:pt x="252684" y="189513"/>
                  </a:lnTo>
                  <a:cubicBezTo>
                    <a:pt x="252684" y="201696"/>
                    <a:pt x="242757" y="212074"/>
                    <a:pt x="230123" y="212074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45CBCA7-29B0-4509-BFC7-1772CA573C84}"/>
                </a:ext>
              </a:extLst>
            </p:cNvPr>
            <p:cNvSpPr/>
            <p:nvPr/>
          </p:nvSpPr>
          <p:spPr>
            <a:xfrm>
              <a:off x="5421885" y="7922987"/>
              <a:ext cx="64524" cy="96561"/>
            </a:xfrm>
            <a:custGeom>
              <a:avLst/>
              <a:gdLst>
                <a:gd name="connsiteX0" fmla="*/ 32488 w 64524"/>
                <a:gd name="connsiteY0" fmla="*/ 96561 h 96561"/>
                <a:gd name="connsiteX1" fmla="*/ 64525 w 64524"/>
                <a:gd name="connsiteY1" fmla="*/ 64525 h 96561"/>
                <a:gd name="connsiteX2" fmla="*/ 32488 w 64524"/>
                <a:gd name="connsiteY2" fmla="*/ 0 h 96561"/>
                <a:gd name="connsiteX3" fmla="*/ 10829 w 64524"/>
                <a:gd name="connsiteY3" fmla="*/ 42866 h 96561"/>
                <a:gd name="connsiteX4" fmla="*/ 8573 w 64524"/>
                <a:gd name="connsiteY4" fmla="*/ 45122 h 96561"/>
                <a:gd name="connsiteX5" fmla="*/ 0 w 64524"/>
                <a:gd name="connsiteY5" fmla="*/ 64525 h 96561"/>
                <a:gd name="connsiteX6" fmla="*/ 32488 w 64524"/>
                <a:gd name="connsiteY6" fmla="*/ 96561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24" h="96561">
                  <a:moveTo>
                    <a:pt x="32488" y="96561"/>
                  </a:moveTo>
                  <a:cubicBezTo>
                    <a:pt x="50537" y="96561"/>
                    <a:pt x="64525" y="82574"/>
                    <a:pt x="64525" y="64525"/>
                  </a:cubicBezTo>
                  <a:cubicBezTo>
                    <a:pt x="64525" y="46476"/>
                    <a:pt x="50537" y="0"/>
                    <a:pt x="32488" y="0"/>
                  </a:cubicBezTo>
                  <a:cubicBezTo>
                    <a:pt x="14439" y="0"/>
                    <a:pt x="37000" y="21659"/>
                    <a:pt x="10829" y="42866"/>
                  </a:cubicBezTo>
                  <a:cubicBezTo>
                    <a:pt x="9927" y="43769"/>
                    <a:pt x="9927" y="43769"/>
                    <a:pt x="8573" y="45122"/>
                  </a:cubicBezTo>
                  <a:cubicBezTo>
                    <a:pt x="4061" y="50537"/>
                    <a:pt x="0" y="55952"/>
                    <a:pt x="0" y="64525"/>
                  </a:cubicBezTo>
                  <a:cubicBezTo>
                    <a:pt x="451" y="82574"/>
                    <a:pt x="14439" y="96561"/>
                    <a:pt x="32488" y="96561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1D6194-B831-43AA-891C-457E0349A098}"/>
              </a:ext>
            </a:extLst>
          </p:cNvPr>
          <p:cNvGrpSpPr/>
          <p:nvPr/>
        </p:nvGrpSpPr>
        <p:grpSpPr>
          <a:xfrm>
            <a:off x="-4083626" y="16762280"/>
            <a:ext cx="397075" cy="198537"/>
            <a:chOff x="15836669" y="7646241"/>
            <a:chExt cx="397075" cy="19853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0377B38-BE8E-42ED-94C1-D1C9F72BE08A}"/>
                </a:ext>
              </a:extLst>
            </p:cNvPr>
            <p:cNvSpPr/>
            <p:nvPr/>
          </p:nvSpPr>
          <p:spPr>
            <a:xfrm>
              <a:off x="15890816" y="7772583"/>
              <a:ext cx="72195" cy="72195"/>
            </a:xfrm>
            <a:custGeom>
              <a:avLst/>
              <a:gdLst>
                <a:gd name="connsiteX0" fmla="*/ 72196 w 72195"/>
                <a:gd name="connsiteY0" fmla="*/ 36098 h 72195"/>
                <a:gd name="connsiteX1" fmla="*/ 36098 w 72195"/>
                <a:gd name="connsiteY1" fmla="*/ 72196 h 72195"/>
                <a:gd name="connsiteX2" fmla="*/ 0 w 72195"/>
                <a:gd name="connsiteY2" fmla="*/ 36098 h 72195"/>
                <a:gd name="connsiteX3" fmla="*/ 36098 w 72195"/>
                <a:gd name="connsiteY3" fmla="*/ 0 h 72195"/>
                <a:gd name="connsiteX4" fmla="*/ 72196 w 72195"/>
                <a:gd name="connsiteY4" fmla="*/ 36098 h 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95" h="72195">
                  <a:moveTo>
                    <a:pt x="72196" y="36098"/>
                  </a:moveTo>
                  <a:cubicBezTo>
                    <a:pt x="72196" y="56034"/>
                    <a:pt x="56034" y="72196"/>
                    <a:pt x="36098" y="72196"/>
                  </a:cubicBezTo>
                  <a:cubicBezTo>
                    <a:pt x="16162" y="72196"/>
                    <a:pt x="0" y="56034"/>
                    <a:pt x="0" y="36098"/>
                  </a:cubicBezTo>
                  <a:cubicBezTo>
                    <a:pt x="0" y="16162"/>
                    <a:pt x="16162" y="0"/>
                    <a:pt x="36098" y="0"/>
                  </a:cubicBezTo>
                  <a:cubicBezTo>
                    <a:pt x="56034" y="0"/>
                    <a:pt x="72196" y="16162"/>
                    <a:pt x="72196" y="3609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DAA93C0-9062-46BF-A2CD-D7C2707474B0}"/>
                </a:ext>
              </a:extLst>
            </p:cNvPr>
            <p:cNvSpPr/>
            <p:nvPr/>
          </p:nvSpPr>
          <p:spPr>
            <a:xfrm>
              <a:off x="16107403" y="7772583"/>
              <a:ext cx="72195" cy="72195"/>
            </a:xfrm>
            <a:custGeom>
              <a:avLst/>
              <a:gdLst>
                <a:gd name="connsiteX0" fmla="*/ 72196 w 72195"/>
                <a:gd name="connsiteY0" fmla="*/ 36098 h 72195"/>
                <a:gd name="connsiteX1" fmla="*/ 36098 w 72195"/>
                <a:gd name="connsiteY1" fmla="*/ 72196 h 72195"/>
                <a:gd name="connsiteX2" fmla="*/ 0 w 72195"/>
                <a:gd name="connsiteY2" fmla="*/ 36098 h 72195"/>
                <a:gd name="connsiteX3" fmla="*/ 36098 w 72195"/>
                <a:gd name="connsiteY3" fmla="*/ 0 h 72195"/>
                <a:gd name="connsiteX4" fmla="*/ 72196 w 72195"/>
                <a:gd name="connsiteY4" fmla="*/ 36098 h 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95" h="72195">
                  <a:moveTo>
                    <a:pt x="72196" y="36098"/>
                  </a:moveTo>
                  <a:cubicBezTo>
                    <a:pt x="72196" y="56034"/>
                    <a:pt x="56034" y="72196"/>
                    <a:pt x="36098" y="72196"/>
                  </a:cubicBezTo>
                  <a:cubicBezTo>
                    <a:pt x="16161" y="72196"/>
                    <a:pt x="0" y="56034"/>
                    <a:pt x="0" y="36098"/>
                  </a:cubicBezTo>
                  <a:cubicBezTo>
                    <a:pt x="0" y="16162"/>
                    <a:pt x="16161" y="0"/>
                    <a:pt x="36098" y="0"/>
                  </a:cubicBezTo>
                  <a:cubicBezTo>
                    <a:pt x="56034" y="0"/>
                    <a:pt x="72196" y="16162"/>
                    <a:pt x="72196" y="36098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7999F0-1543-445F-89A0-A44DDF13B024}"/>
                </a:ext>
              </a:extLst>
            </p:cNvPr>
            <p:cNvSpPr/>
            <p:nvPr/>
          </p:nvSpPr>
          <p:spPr>
            <a:xfrm>
              <a:off x="15836669" y="7646241"/>
              <a:ext cx="397075" cy="162439"/>
            </a:xfrm>
            <a:custGeom>
              <a:avLst/>
              <a:gdLst>
                <a:gd name="connsiteX0" fmla="*/ 157928 w 397075"/>
                <a:gd name="connsiteY0" fmla="*/ 72196 h 162439"/>
                <a:gd name="connsiteX1" fmla="*/ 157928 w 397075"/>
                <a:gd name="connsiteY1" fmla="*/ 18049 h 162439"/>
                <a:gd name="connsiteX2" fmla="*/ 219745 w 397075"/>
                <a:gd name="connsiteY2" fmla="*/ 18049 h 162439"/>
                <a:gd name="connsiteX3" fmla="*/ 232379 w 397075"/>
                <a:gd name="connsiteY3" fmla="*/ 23464 h 162439"/>
                <a:gd name="connsiteX4" fmla="*/ 281111 w 397075"/>
                <a:gd name="connsiteY4" fmla="*/ 72196 h 162439"/>
                <a:gd name="connsiteX5" fmla="*/ 157928 w 397075"/>
                <a:gd name="connsiteY5" fmla="*/ 72196 h 162439"/>
                <a:gd name="connsiteX6" fmla="*/ 139879 w 397075"/>
                <a:gd name="connsiteY6" fmla="*/ 72196 h 162439"/>
                <a:gd name="connsiteX7" fmla="*/ 25720 w 397075"/>
                <a:gd name="connsiteY7" fmla="*/ 72196 h 162439"/>
                <a:gd name="connsiteX8" fmla="*/ 74452 w 397075"/>
                <a:gd name="connsiteY8" fmla="*/ 23464 h 162439"/>
                <a:gd name="connsiteX9" fmla="*/ 87086 w 397075"/>
                <a:gd name="connsiteY9" fmla="*/ 18049 h 162439"/>
                <a:gd name="connsiteX10" fmla="*/ 139879 w 397075"/>
                <a:gd name="connsiteY10" fmla="*/ 18049 h 162439"/>
                <a:gd name="connsiteX11" fmla="*/ 139879 w 397075"/>
                <a:gd name="connsiteY11" fmla="*/ 72196 h 162439"/>
                <a:gd name="connsiteX12" fmla="*/ 351953 w 397075"/>
                <a:gd name="connsiteY12" fmla="*/ 72196 h 162439"/>
                <a:gd name="connsiteX13" fmla="*/ 314502 w 397075"/>
                <a:gd name="connsiteY13" fmla="*/ 72196 h 162439"/>
                <a:gd name="connsiteX14" fmla="*/ 301867 w 397075"/>
                <a:gd name="connsiteY14" fmla="*/ 66781 h 162439"/>
                <a:gd name="connsiteX15" fmla="*/ 245013 w 397075"/>
                <a:gd name="connsiteY15" fmla="*/ 10378 h 162439"/>
                <a:gd name="connsiteX16" fmla="*/ 219294 w 397075"/>
                <a:gd name="connsiteY16" fmla="*/ 0 h 162439"/>
                <a:gd name="connsiteX17" fmla="*/ 87086 w 397075"/>
                <a:gd name="connsiteY17" fmla="*/ 0 h 162439"/>
                <a:gd name="connsiteX18" fmla="*/ 61366 w 397075"/>
                <a:gd name="connsiteY18" fmla="*/ 10378 h 162439"/>
                <a:gd name="connsiteX19" fmla="*/ 5415 w 397075"/>
                <a:gd name="connsiteY19" fmla="*/ 66781 h 162439"/>
                <a:gd name="connsiteX20" fmla="*/ 0 w 397075"/>
                <a:gd name="connsiteY20" fmla="*/ 79866 h 162439"/>
                <a:gd name="connsiteX21" fmla="*/ 0 w 397075"/>
                <a:gd name="connsiteY21" fmla="*/ 126342 h 162439"/>
                <a:gd name="connsiteX22" fmla="*/ 36098 w 397075"/>
                <a:gd name="connsiteY22" fmla="*/ 162440 h 162439"/>
                <a:gd name="connsiteX23" fmla="*/ 40610 w 397075"/>
                <a:gd name="connsiteY23" fmla="*/ 162440 h 162439"/>
                <a:gd name="connsiteX24" fmla="*/ 90244 w 397075"/>
                <a:gd name="connsiteY24" fmla="*/ 112805 h 162439"/>
                <a:gd name="connsiteX25" fmla="*/ 139879 w 397075"/>
                <a:gd name="connsiteY25" fmla="*/ 162440 h 162439"/>
                <a:gd name="connsiteX26" fmla="*/ 257196 w 397075"/>
                <a:gd name="connsiteY26" fmla="*/ 162440 h 162439"/>
                <a:gd name="connsiteX27" fmla="*/ 306831 w 397075"/>
                <a:gd name="connsiteY27" fmla="*/ 112805 h 162439"/>
                <a:gd name="connsiteX28" fmla="*/ 356465 w 397075"/>
                <a:gd name="connsiteY28" fmla="*/ 162440 h 162439"/>
                <a:gd name="connsiteX29" fmla="*/ 379026 w 397075"/>
                <a:gd name="connsiteY29" fmla="*/ 162440 h 162439"/>
                <a:gd name="connsiteX30" fmla="*/ 397075 w 397075"/>
                <a:gd name="connsiteY30" fmla="*/ 144391 h 162439"/>
                <a:gd name="connsiteX31" fmla="*/ 397075 w 397075"/>
                <a:gd name="connsiteY31" fmla="*/ 117318 h 162439"/>
                <a:gd name="connsiteX32" fmla="*/ 351953 w 397075"/>
                <a:gd name="connsiteY32" fmla="*/ 72196 h 16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7075" h="162439">
                  <a:moveTo>
                    <a:pt x="157928" y="72196"/>
                  </a:moveTo>
                  <a:lnTo>
                    <a:pt x="157928" y="18049"/>
                  </a:lnTo>
                  <a:lnTo>
                    <a:pt x="219745" y="18049"/>
                  </a:lnTo>
                  <a:cubicBezTo>
                    <a:pt x="224708" y="18049"/>
                    <a:pt x="229221" y="19854"/>
                    <a:pt x="232379" y="23464"/>
                  </a:cubicBezTo>
                  <a:lnTo>
                    <a:pt x="281111" y="72196"/>
                  </a:lnTo>
                  <a:lnTo>
                    <a:pt x="157928" y="72196"/>
                  </a:lnTo>
                  <a:close/>
                  <a:moveTo>
                    <a:pt x="139879" y="72196"/>
                  </a:moveTo>
                  <a:lnTo>
                    <a:pt x="25720" y="72196"/>
                  </a:lnTo>
                  <a:lnTo>
                    <a:pt x="74452" y="23464"/>
                  </a:lnTo>
                  <a:cubicBezTo>
                    <a:pt x="78061" y="19854"/>
                    <a:pt x="82574" y="18049"/>
                    <a:pt x="87086" y="18049"/>
                  </a:cubicBezTo>
                  <a:lnTo>
                    <a:pt x="139879" y="18049"/>
                  </a:lnTo>
                  <a:lnTo>
                    <a:pt x="139879" y="72196"/>
                  </a:lnTo>
                  <a:close/>
                  <a:moveTo>
                    <a:pt x="351953" y="72196"/>
                  </a:moveTo>
                  <a:lnTo>
                    <a:pt x="314502" y="72196"/>
                  </a:lnTo>
                  <a:cubicBezTo>
                    <a:pt x="309538" y="72196"/>
                    <a:pt x="305026" y="70391"/>
                    <a:pt x="301867" y="66781"/>
                  </a:cubicBezTo>
                  <a:lnTo>
                    <a:pt x="245013" y="10378"/>
                  </a:lnTo>
                  <a:cubicBezTo>
                    <a:pt x="238245" y="3610"/>
                    <a:pt x="229221" y="0"/>
                    <a:pt x="219294" y="0"/>
                  </a:cubicBezTo>
                  <a:lnTo>
                    <a:pt x="87086" y="0"/>
                  </a:lnTo>
                  <a:cubicBezTo>
                    <a:pt x="77610" y="0"/>
                    <a:pt x="68135" y="3610"/>
                    <a:pt x="61366" y="10378"/>
                  </a:cubicBezTo>
                  <a:lnTo>
                    <a:pt x="5415" y="66781"/>
                  </a:lnTo>
                  <a:cubicBezTo>
                    <a:pt x="1805" y="70391"/>
                    <a:pt x="0" y="74903"/>
                    <a:pt x="0" y="79866"/>
                  </a:cubicBezTo>
                  <a:lnTo>
                    <a:pt x="0" y="126342"/>
                  </a:lnTo>
                  <a:cubicBezTo>
                    <a:pt x="0" y="146196"/>
                    <a:pt x="16244" y="162440"/>
                    <a:pt x="36098" y="162440"/>
                  </a:cubicBezTo>
                  <a:lnTo>
                    <a:pt x="40610" y="162440"/>
                  </a:lnTo>
                  <a:cubicBezTo>
                    <a:pt x="40610" y="134915"/>
                    <a:pt x="62720" y="112805"/>
                    <a:pt x="90244" y="112805"/>
                  </a:cubicBezTo>
                  <a:cubicBezTo>
                    <a:pt x="117769" y="112805"/>
                    <a:pt x="139879" y="134915"/>
                    <a:pt x="139879" y="162440"/>
                  </a:cubicBezTo>
                  <a:lnTo>
                    <a:pt x="257196" y="162440"/>
                  </a:lnTo>
                  <a:cubicBezTo>
                    <a:pt x="257196" y="134915"/>
                    <a:pt x="279306" y="112805"/>
                    <a:pt x="306831" y="112805"/>
                  </a:cubicBezTo>
                  <a:cubicBezTo>
                    <a:pt x="334355" y="112805"/>
                    <a:pt x="356465" y="134915"/>
                    <a:pt x="356465" y="162440"/>
                  </a:cubicBezTo>
                  <a:lnTo>
                    <a:pt x="379026" y="162440"/>
                  </a:lnTo>
                  <a:cubicBezTo>
                    <a:pt x="388953" y="162440"/>
                    <a:pt x="397075" y="154318"/>
                    <a:pt x="397075" y="144391"/>
                  </a:cubicBezTo>
                  <a:lnTo>
                    <a:pt x="397075" y="117318"/>
                  </a:lnTo>
                  <a:cubicBezTo>
                    <a:pt x="397075" y="92500"/>
                    <a:pt x="376770" y="72196"/>
                    <a:pt x="351953" y="72196"/>
                  </a:cubicBez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54" name="Graphic 41" descr="Car Tree Air Freshener">
            <a:extLst>
              <a:ext uri="{FF2B5EF4-FFF2-40B4-BE49-F238E27FC236}">
                <a16:creationId xmlns:a16="http://schemas.microsoft.com/office/drawing/2014/main" id="{1E05291F-5D8D-4BE5-9A69-A571AA2B287A}"/>
              </a:ext>
            </a:extLst>
          </p:cNvPr>
          <p:cNvSpPr/>
          <p:nvPr/>
        </p:nvSpPr>
        <p:spPr>
          <a:xfrm>
            <a:off x="-4037349" y="12603326"/>
            <a:ext cx="256404" cy="386172"/>
          </a:xfrm>
          <a:custGeom>
            <a:avLst/>
            <a:gdLst>
              <a:gd name="connsiteX0" fmla="*/ 253061 w 256404"/>
              <a:gd name="connsiteY0" fmla="*/ 270159 h 386172"/>
              <a:gd name="connsiteX1" fmla="*/ 199284 w 256404"/>
              <a:gd name="connsiteY1" fmla="*/ 208391 h 386172"/>
              <a:gd name="connsiteX2" fmla="*/ 199722 w 256404"/>
              <a:gd name="connsiteY2" fmla="*/ 202025 h 386172"/>
              <a:gd name="connsiteX3" fmla="*/ 202687 w 256404"/>
              <a:gd name="connsiteY3" fmla="*/ 200914 h 386172"/>
              <a:gd name="connsiteX4" fmla="*/ 218931 w 256404"/>
              <a:gd name="connsiteY4" fmla="*/ 200914 h 386172"/>
              <a:gd name="connsiteX5" fmla="*/ 232441 w 256404"/>
              <a:gd name="connsiteY5" fmla="*/ 187351 h 386172"/>
              <a:gd name="connsiteX6" fmla="*/ 228817 w 256404"/>
              <a:gd name="connsiteY6" fmla="*/ 178159 h 386172"/>
              <a:gd name="connsiteX7" fmla="*/ 177220 w 256404"/>
              <a:gd name="connsiteY7" fmla="*/ 122772 h 386172"/>
              <a:gd name="connsiteX8" fmla="*/ 177443 w 256404"/>
              <a:gd name="connsiteY8" fmla="*/ 116394 h 386172"/>
              <a:gd name="connsiteX9" fmla="*/ 180523 w 256404"/>
              <a:gd name="connsiteY9" fmla="*/ 115182 h 386172"/>
              <a:gd name="connsiteX10" fmla="*/ 185937 w 256404"/>
              <a:gd name="connsiteY10" fmla="*/ 115182 h 386172"/>
              <a:gd name="connsiteX11" fmla="*/ 199442 w 256404"/>
              <a:gd name="connsiteY11" fmla="*/ 101613 h 386172"/>
              <a:gd name="connsiteX12" fmla="*/ 197231 w 256404"/>
              <a:gd name="connsiteY12" fmla="*/ 94232 h 386172"/>
              <a:gd name="connsiteX13" fmla="*/ 139516 w 256404"/>
              <a:gd name="connsiteY13" fmla="*/ 6117 h 386172"/>
              <a:gd name="connsiteX14" fmla="*/ 120773 w 256404"/>
              <a:gd name="connsiteY14" fmla="*/ 2217 h 386172"/>
              <a:gd name="connsiteX15" fmla="*/ 116873 w 256404"/>
              <a:gd name="connsiteY15" fmla="*/ 6117 h 386172"/>
              <a:gd name="connsiteX16" fmla="*/ 59157 w 256404"/>
              <a:gd name="connsiteY16" fmla="*/ 94232 h 386172"/>
              <a:gd name="connsiteX17" fmla="*/ 63062 w 256404"/>
              <a:gd name="connsiteY17" fmla="*/ 112973 h 386172"/>
              <a:gd name="connsiteX18" fmla="*/ 70479 w 256404"/>
              <a:gd name="connsiteY18" fmla="*/ 115186 h 386172"/>
              <a:gd name="connsiteX19" fmla="*/ 75893 w 256404"/>
              <a:gd name="connsiteY19" fmla="*/ 115186 h 386172"/>
              <a:gd name="connsiteX20" fmla="*/ 80408 w 256404"/>
              <a:gd name="connsiteY20" fmla="*/ 119696 h 386172"/>
              <a:gd name="connsiteX21" fmla="*/ 79196 w 256404"/>
              <a:gd name="connsiteY21" fmla="*/ 122776 h 386172"/>
              <a:gd name="connsiteX22" fmla="*/ 27572 w 256404"/>
              <a:gd name="connsiteY22" fmla="*/ 178159 h 386172"/>
              <a:gd name="connsiteX23" fmla="*/ 28249 w 256404"/>
              <a:gd name="connsiteY23" fmla="*/ 197291 h 386172"/>
              <a:gd name="connsiteX24" fmla="*/ 37499 w 256404"/>
              <a:gd name="connsiteY24" fmla="*/ 200923 h 386172"/>
              <a:gd name="connsiteX25" fmla="*/ 53698 w 256404"/>
              <a:gd name="connsiteY25" fmla="*/ 200923 h 386172"/>
              <a:gd name="connsiteX26" fmla="*/ 58215 w 256404"/>
              <a:gd name="connsiteY26" fmla="*/ 205430 h 386172"/>
              <a:gd name="connsiteX27" fmla="*/ 57104 w 256404"/>
              <a:gd name="connsiteY27" fmla="*/ 208400 h 386172"/>
              <a:gd name="connsiteX28" fmla="*/ 3328 w 256404"/>
              <a:gd name="connsiteY28" fmla="*/ 270159 h 386172"/>
              <a:gd name="connsiteX29" fmla="*/ 4648 w 256404"/>
              <a:gd name="connsiteY29" fmla="*/ 289257 h 386172"/>
              <a:gd name="connsiteX30" fmla="*/ 13534 w 256404"/>
              <a:gd name="connsiteY30" fmla="*/ 292584 h 386172"/>
              <a:gd name="connsiteX31" fmla="*/ 88036 w 256404"/>
              <a:gd name="connsiteY31" fmla="*/ 292584 h 386172"/>
              <a:gd name="connsiteX32" fmla="*/ 92550 w 256404"/>
              <a:gd name="connsiteY32" fmla="*/ 297094 h 386172"/>
              <a:gd name="connsiteX33" fmla="*/ 92489 w 256404"/>
              <a:gd name="connsiteY33" fmla="*/ 297837 h 386172"/>
              <a:gd name="connsiteX34" fmla="*/ 90314 w 256404"/>
              <a:gd name="connsiteY34" fmla="*/ 310922 h 386172"/>
              <a:gd name="connsiteX35" fmla="*/ 81430 w 256404"/>
              <a:gd name="connsiteY35" fmla="*/ 318489 h 386172"/>
              <a:gd name="connsiteX36" fmla="*/ 65023 w 256404"/>
              <a:gd name="connsiteY36" fmla="*/ 318489 h 386172"/>
              <a:gd name="connsiteX37" fmla="*/ 51487 w 256404"/>
              <a:gd name="connsiteY37" fmla="*/ 332026 h 386172"/>
              <a:gd name="connsiteX38" fmla="*/ 51487 w 256404"/>
              <a:gd name="connsiteY38" fmla="*/ 372636 h 386172"/>
              <a:gd name="connsiteX39" fmla="*/ 65023 w 256404"/>
              <a:gd name="connsiteY39" fmla="*/ 386172 h 386172"/>
              <a:gd name="connsiteX40" fmla="*/ 191365 w 256404"/>
              <a:gd name="connsiteY40" fmla="*/ 386172 h 386172"/>
              <a:gd name="connsiteX41" fmla="*/ 204902 w 256404"/>
              <a:gd name="connsiteY41" fmla="*/ 372636 h 386172"/>
              <a:gd name="connsiteX42" fmla="*/ 204902 w 256404"/>
              <a:gd name="connsiteY42" fmla="*/ 332026 h 386172"/>
              <a:gd name="connsiteX43" fmla="*/ 191365 w 256404"/>
              <a:gd name="connsiteY43" fmla="*/ 318489 h 386172"/>
              <a:gd name="connsiteX44" fmla="*/ 174959 w 256404"/>
              <a:gd name="connsiteY44" fmla="*/ 318489 h 386172"/>
              <a:gd name="connsiteX45" fmla="*/ 166056 w 256404"/>
              <a:gd name="connsiteY45" fmla="*/ 310940 h 386172"/>
              <a:gd name="connsiteX46" fmla="*/ 163882 w 256404"/>
              <a:gd name="connsiteY46" fmla="*/ 297855 h 386172"/>
              <a:gd name="connsiteX47" fmla="*/ 167593 w 256404"/>
              <a:gd name="connsiteY47" fmla="*/ 292663 h 386172"/>
              <a:gd name="connsiteX48" fmla="*/ 168331 w 256404"/>
              <a:gd name="connsiteY48" fmla="*/ 292602 h 386172"/>
              <a:gd name="connsiteX49" fmla="*/ 242854 w 256404"/>
              <a:gd name="connsiteY49" fmla="*/ 292602 h 386172"/>
              <a:gd name="connsiteX50" fmla="*/ 256404 w 256404"/>
              <a:gd name="connsiteY50" fmla="*/ 279079 h 386172"/>
              <a:gd name="connsiteX51" fmla="*/ 253061 w 256404"/>
              <a:gd name="connsiteY51" fmla="*/ 270159 h 386172"/>
              <a:gd name="connsiteX52" fmla="*/ 128194 w 256404"/>
              <a:gd name="connsiteY52" fmla="*/ 29351 h 386172"/>
              <a:gd name="connsiteX53" fmla="*/ 139475 w 256404"/>
              <a:gd name="connsiteY53" fmla="*/ 40631 h 386172"/>
              <a:gd name="connsiteX54" fmla="*/ 128194 w 256404"/>
              <a:gd name="connsiteY54" fmla="*/ 51912 h 386172"/>
              <a:gd name="connsiteX55" fmla="*/ 116914 w 256404"/>
              <a:gd name="connsiteY55" fmla="*/ 40631 h 386172"/>
              <a:gd name="connsiteX56" fmla="*/ 128194 w 256404"/>
              <a:gd name="connsiteY56" fmla="*/ 29351 h 386172"/>
              <a:gd name="connsiteX57" fmla="*/ 186853 w 256404"/>
              <a:gd name="connsiteY57" fmla="*/ 336538 h 386172"/>
              <a:gd name="connsiteX58" fmla="*/ 186853 w 256404"/>
              <a:gd name="connsiteY58" fmla="*/ 368123 h 386172"/>
              <a:gd name="connsiteX59" fmla="*/ 69536 w 256404"/>
              <a:gd name="connsiteY59" fmla="*/ 368123 h 386172"/>
              <a:gd name="connsiteX60" fmla="*/ 69536 w 256404"/>
              <a:gd name="connsiteY60" fmla="*/ 336538 h 38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6404" h="386172">
                <a:moveTo>
                  <a:pt x="253061" y="270159"/>
                </a:moveTo>
                <a:lnTo>
                  <a:pt x="199284" y="208391"/>
                </a:lnTo>
                <a:cubicBezTo>
                  <a:pt x="197647" y="206512"/>
                  <a:pt x="197843" y="203662"/>
                  <a:pt x="199722" y="202025"/>
                </a:cubicBezTo>
                <a:cubicBezTo>
                  <a:pt x="200543" y="201308"/>
                  <a:pt x="201596" y="200914"/>
                  <a:pt x="202687" y="200914"/>
                </a:cubicBezTo>
                <a:lnTo>
                  <a:pt x="218931" y="200914"/>
                </a:lnTo>
                <a:cubicBezTo>
                  <a:pt x="226407" y="200900"/>
                  <a:pt x="232456" y="194827"/>
                  <a:pt x="232441" y="187351"/>
                </a:cubicBezTo>
                <a:cubicBezTo>
                  <a:pt x="232434" y="183940"/>
                  <a:pt x="231140" y="180657"/>
                  <a:pt x="228817" y="178159"/>
                </a:cubicBezTo>
                <a:lnTo>
                  <a:pt x="177220" y="122772"/>
                </a:lnTo>
                <a:cubicBezTo>
                  <a:pt x="175520" y="120949"/>
                  <a:pt x="175620" y="118094"/>
                  <a:pt x="177443" y="116394"/>
                </a:cubicBezTo>
                <a:cubicBezTo>
                  <a:pt x="178279" y="115615"/>
                  <a:pt x="179379" y="115181"/>
                  <a:pt x="180523" y="115182"/>
                </a:cubicBezTo>
                <a:lnTo>
                  <a:pt x="185937" y="115182"/>
                </a:lnTo>
                <a:cubicBezTo>
                  <a:pt x="193413" y="115164"/>
                  <a:pt x="199459" y="109090"/>
                  <a:pt x="199442" y="101613"/>
                </a:cubicBezTo>
                <a:cubicBezTo>
                  <a:pt x="199436" y="98991"/>
                  <a:pt x="198668" y="96426"/>
                  <a:pt x="197231" y="94232"/>
                </a:cubicBezTo>
                <a:lnTo>
                  <a:pt x="139516" y="6117"/>
                </a:lnTo>
                <a:cubicBezTo>
                  <a:pt x="135417" y="-135"/>
                  <a:pt x="127026" y="-1882"/>
                  <a:pt x="120773" y="2217"/>
                </a:cubicBezTo>
                <a:cubicBezTo>
                  <a:pt x="119220" y="3236"/>
                  <a:pt x="117892" y="4563"/>
                  <a:pt x="116873" y="6117"/>
                </a:cubicBezTo>
                <a:lnTo>
                  <a:pt x="59157" y="94232"/>
                </a:lnTo>
                <a:cubicBezTo>
                  <a:pt x="55060" y="100485"/>
                  <a:pt x="56809" y="108876"/>
                  <a:pt x="63062" y="112973"/>
                </a:cubicBezTo>
                <a:cubicBezTo>
                  <a:pt x="65267" y="114417"/>
                  <a:pt x="67844" y="115186"/>
                  <a:pt x="70479" y="115186"/>
                </a:cubicBezTo>
                <a:lnTo>
                  <a:pt x="75893" y="115186"/>
                </a:lnTo>
                <a:cubicBezTo>
                  <a:pt x="78385" y="115185"/>
                  <a:pt x="80407" y="117204"/>
                  <a:pt x="80408" y="119696"/>
                </a:cubicBezTo>
                <a:cubicBezTo>
                  <a:pt x="80409" y="120839"/>
                  <a:pt x="79976" y="121940"/>
                  <a:pt x="79196" y="122776"/>
                </a:cubicBezTo>
                <a:lnTo>
                  <a:pt x="27572" y="178159"/>
                </a:lnTo>
                <a:cubicBezTo>
                  <a:pt x="22476" y="183629"/>
                  <a:pt x="22779" y="192195"/>
                  <a:pt x="28249" y="197291"/>
                </a:cubicBezTo>
                <a:cubicBezTo>
                  <a:pt x="30760" y="199630"/>
                  <a:pt x="34066" y="200929"/>
                  <a:pt x="37499" y="200923"/>
                </a:cubicBezTo>
                <a:lnTo>
                  <a:pt x="53698" y="200923"/>
                </a:lnTo>
                <a:cubicBezTo>
                  <a:pt x="56190" y="200920"/>
                  <a:pt x="58212" y="202938"/>
                  <a:pt x="58215" y="205430"/>
                </a:cubicBezTo>
                <a:cubicBezTo>
                  <a:pt x="58216" y="206522"/>
                  <a:pt x="57821" y="207577"/>
                  <a:pt x="57104" y="208400"/>
                </a:cubicBezTo>
                <a:lnTo>
                  <a:pt x="3328" y="270159"/>
                </a:lnTo>
                <a:cubicBezTo>
                  <a:pt x="-1582" y="275797"/>
                  <a:pt x="-990" y="284347"/>
                  <a:pt x="4648" y="289257"/>
                </a:cubicBezTo>
                <a:cubicBezTo>
                  <a:pt x="7111" y="291402"/>
                  <a:pt x="10268" y="292584"/>
                  <a:pt x="13534" y="292584"/>
                </a:cubicBezTo>
                <a:lnTo>
                  <a:pt x="88036" y="292584"/>
                </a:lnTo>
                <a:cubicBezTo>
                  <a:pt x="90528" y="292583"/>
                  <a:pt x="92549" y="294602"/>
                  <a:pt x="92550" y="297094"/>
                </a:cubicBezTo>
                <a:cubicBezTo>
                  <a:pt x="92551" y="297343"/>
                  <a:pt x="92530" y="297591"/>
                  <a:pt x="92489" y="297837"/>
                </a:cubicBezTo>
                <a:lnTo>
                  <a:pt x="90314" y="310922"/>
                </a:lnTo>
                <a:cubicBezTo>
                  <a:pt x="89601" y="315278"/>
                  <a:pt x="85843" y="318479"/>
                  <a:pt x="81430" y="318489"/>
                </a:cubicBezTo>
                <a:lnTo>
                  <a:pt x="65023" y="318489"/>
                </a:lnTo>
                <a:cubicBezTo>
                  <a:pt x="57547" y="318489"/>
                  <a:pt x="51487" y="324549"/>
                  <a:pt x="51487" y="332026"/>
                </a:cubicBezTo>
                <a:lnTo>
                  <a:pt x="51487" y="372636"/>
                </a:lnTo>
                <a:cubicBezTo>
                  <a:pt x="51487" y="380112"/>
                  <a:pt x="57547" y="386172"/>
                  <a:pt x="65023" y="386172"/>
                </a:cubicBezTo>
                <a:lnTo>
                  <a:pt x="191365" y="386172"/>
                </a:lnTo>
                <a:cubicBezTo>
                  <a:pt x="198842" y="386172"/>
                  <a:pt x="204902" y="380112"/>
                  <a:pt x="204902" y="372636"/>
                </a:cubicBezTo>
                <a:lnTo>
                  <a:pt x="204902" y="332026"/>
                </a:lnTo>
                <a:cubicBezTo>
                  <a:pt x="204902" y="324549"/>
                  <a:pt x="198842" y="318489"/>
                  <a:pt x="191365" y="318489"/>
                </a:cubicBezTo>
                <a:lnTo>
                  <a:pt x="174959" y="318489"/>
                </a:lnTo>
                <a:cubicBezTo>
                  <a:pt x="170545" y="318489"/>
                  <a:pt x="166778" y="315295"/>
                  <a:pt x="166056" y="310940"/>
                </a:cubicBezTo>
                <a:lnTo>
                  <a:pt x="163882" y="297855"/>
                </a:lnTo>
                <a:cubicBezTo>
                  <a:pt x="163473" y="295396"/>
                  <a:pt x="165135" y="293072"/>
                  <a:pt x="167593" y="292663"/>
                </a:cubicBezTo>
                <a:cubicBezTo>
                  <a:pt x="167836" y="292623"/>
                  <a:pt x="168083" y="292602"/>
                  <a:pt x="168331" y="292602"/>
                </a:cubicBezTo>
                <a:lnTo>
                  <a:pt x="242854" y="292602"/>
                </a:lnTo>
                <a:cubicBezTo>
                  <a:pt x="250331" y="292610"/>
                  <a:pt x="256397" y="286555"/>
                  <a:pt x="256404" y="279079"/>
                </a:cubicBezTo>
                <a:cubicBezTo>
                  <a:pt x="256408" y="275799"/>
                  <a:pt x="255220" y="272629"/>
                  <a:pt x="253061" y="270159"/>
                </a:cubicBezTo>
                <a:close/>
                <a:moveTo>
                  <a:pt x="128194" y="29351"/>
                </a:moveTo>
                <a:cubicBezTo>
                  <a:pt x="134424" y="29351"/>
                  <a:pt x="139475" y="34401"/>
                  <a:pt x="139475" y="40631"/>
                </a:cubicBezTo>
                <a:cubicBezTo>
                  <a:pt x="139475" y="46861"/>
                  <a:pt x="134424" y="51912"/>
                  <a:pt x="128194" y="51912"/>
                </a:cubicBezTo>
                <a:cubicBezTo>
                  <a:pt x="121964" y="51912"/>
                  <a:pt x="116914" y="46861"/>
                  <a:pt x="116914" y="40631"/>
                </a:cubicBezTo>
                <a:cubicBezTo>
                  <a:pt x="116914" y="34401"/>
                  <a:pt x="121964" y="29351"/>
                  <a:pt x="128194" y="29351"/>
                </a:cubicBezTo>
                <a:close/>
                <a:moveTo>
                  <a:pt x="186853" y="336538"/>
                </a:moveTo>
                <a:lnTo>
                  <a:pt x="186853" y="368123"/>
                </a:lnTo>
                <a:lnTo>
                  <a:pt x="69536" y="368123"/>
                </a:lnTo>
                <a:lnTo>
                  <a:pt x="69536" y="336538"/>
                </a:ln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Graphic 43" descr="Cat">
            <a:extLst>
              <a:ext uri="{FF2B5EF4-FFF2-40B4-BE49-F238E27FC236}">
                <a16:creationId xmlns:a16="http://schemas.microsoft.com/office/drawing/2014/main" id="{4DF3BE85-B23C-4B8F-A8E3-D1B3647AEB7F}"/>
              </a:ext>
            </a:extLst>
          </p:cNvPr>
          <p:cNvSpPr/>
          <p:nvPr/>
        </p:nvSpPr>
        <p:spPr>
          <a:xfrm>
            <a:off x="-4747878" y="-4571578"/>
            <a:ext cx="275245" cy="363618"/>
          </a:xfrm>
          <a:custGeom>
            <a:avLst/>
            <a:gdLst>
              <a:gd name="connsiteX0" fmla="*/ 272538 w 275245"/>
              <a:gd name="connsiteY0" fmla="*/ 75739 h 363618"/>
              <a:gd name="connsiteX1" fmla="*/ 234635 w 275245"/>
              <a:gd name="connsiteY1" fmla="*/ 20690 h 363618"/>
              <a:gd name="connsiteX2" fmla="*/ 234635 w 275245"/>
              <a:gd name="connsiteY2" fmla="*/ 4446 h 363618"/>
              <a:gd name="connsiteX3" fmla="*/ 226965 w 275245"/>
              <a:gd name="connsiteY3" fmla="*/ 1287 h 363618"/>
              <a:gd name="connsiteX4" fmla="*/ 164696 w 275245"/>
              <a:gd name="connsiteY4" fmla="*/ 59495 h 363618"/>
              <a:gd name="connsiteX5" fmla="*/ 153415 w 275245"/>
              <a:gd name="connsiteY5" fmla="*/ 85666 h 363618"/>
              <a:gd name="connsiteX6" fmla="*/ 153415 w 275245"/>
              <a:gd name="connsiteY6" fmla="*/ 88373 h 363618"/>
              <a:gd name="connsiteX7" fmla="*/ 49634 w 275245"/>
              <a:gd name="connsiteY7" fmla="*/ 264350 h 363618"/>
              <a:gd name="connsiteX8" fmla="*/ 52793 w 275245"/>
              <a:gd name="connsiteY8" fmla="*/ 306313 h 363618"/>
              <a:gd name="connsiteX9" fmla="*/ 49634 w 275245"/>
              <a:gd name="connsiteY9" fmla="*/ 303606 h 363618"/>
              <a:gd name="connsiteX10" fmla="*/ 27073 w 275245"/>
              <a:gd name="connsiteY10" fmla="*/ 223740 h 363618"/>
              <a:gd name="connsiteX11" fmla="*/ 43317 w 275245"/>
              <a:gd name="connsiteY11" fmla="*/ 173654 h 363618"/>
              <a:gd name="connsiteX12" fmla="*/ 45573 w 275245"/>
              <a:gd name="connsiteY12" fmla="*/ 92434 h 363618"/>
              <a:gd name="connsiteX13" fmla="*/ 26622 w 275245"/>
              <a:gd name="connsiteY13" fmla="*/ 92434 h 363618"/>
              <a:gd name="connsiteX14" fmla="*/ 26622 w 275245"/>
              <a:gd name="connsiteY14" fmla="*/ 111385 h 363618"/>
              <a:gd name="connsiteX15" fmla="*/ 19403 w 275245"/>
              <a:gd name="connsiteY15" fmla="*/ 161471 h 363618"/>
              <a:gd name="connsiteX16" fmla="*/ 0 w 275245"/>
              <a:gd name="connsiteY16" fmla="*/ 223740 h 363618"/>
              <a:gd name="connsiteX17" fmla="*/ 31586 w 275245"/>
              <a:gd name="connsiteY17" fmla="*/ 323911 h 363618"/>
              <a:gd name="connsiteX18" fmla="*/ 62269 w 275245"/>
              <a:gd name="connsiteY18" fmla="*/ 340155 h 363618"/>
              <a:gd name="connsiteX19" fmla="*/ 85732 w 275245"/>
              <a:gd name="connsiteY19" fmla="*/ 363619 h 363618"/>
              <a:gd name="connsiteX20" fmla="*/ 139879 w 275245"/>
              <a:gd name="connsiteY20" fmla="*/ 363619 h 363618"/>
              <a:gd name="connsiteX21" fmla="*/ 153415 w 275245"/>
              <a:gd name="connsiteY21" fmla="*/ 350082 h 363618"/>
              <a:gd name="connsiteX22" fmla="*/ 141684 w 275245"/>
              <a:gd name="connsiteY22" fmla="*/ 336545 h 363618"/>
              <a:gd name="connsiteX23" fmla="*/ 126342 w 275245"/>
              <a:gd name="connsiteY23" fmla="*/ 336545 h 363618"/>
              <a:gd name="connsiteX24" fmla="*/ 157928 w 275245"/>
              <a:gd name="connsiteY24" fmla="*/ 273374 h 363618"/>
              <a:gd name="connsiteX25" fmla="*/ 132208 w 275245"/>
              <a:gd name="connsiteY25" fmla="*/ 220581 h 363618"/>
              <a:gd name="connsiteX26" fmla="*/ 129501 w 275245"/>
              <a:gd name="connsiteY26" fmla="*/ 211557 h 363618"/>
              <a:gd name="connsiteX27" fmla="*/ 138525 w 275245"/>
              <a:gd name="connsiteY27" fmla="*/ 208849 h 363618"/>
              <a:gd name="connsiteX28" fmla="*/ 171464 w 275245"/>
              <a:gd name="connsiteY28" fmla="*/ 273374 h 363618"/>
              <a:gd name="connsiteX29" fmla="*/ 162440 w 275245"/>
              <a:gd name="connsiteY29" fmla="*/ 316240 h 363618"/>
              <a:gd name="connsiteX30" fmla="*/ 162440 w 275245"/>
              <a:gd name="connsiteY30" fmla="*/ 350082 h 363618"/>
              <a:gd name="connsiteX31" fmla="*/ 175977 w 275245"/>
              <a:gd name="connsiteY31" fmla="*/ 363619 h 363618"/>
              <a:gd name="connsiteX32" fmla="*/ 189513 w 275245"/>
              <a:gd name="connsiteY32" fmla="*/ 350082 h 363618"/>
              <a:gd name="connsiteX33" fmla="*/ 189513 w 275245"/>
              <a:gd name="connsiteY33" fmla="*/ 308569 h 363618"/>
              <a:gd name="connsiteX34" fmla="*/ 198538 w 275245"/>
              <a:gd name="connsiteY34" fmla="*/ 296386 h 363618"/>
              <a:gd name="connsiteX35" fmla="*/ 198538 w 275245"/>
              <a:gd name="connsiteY35" fmla="*/ 350082 h 363618"/>
              <a:gd name="connsiteX36" fmla="*/ 212074 w 275245"/>
              <a:gd name="connsiteY36" fmla="*/ 363619 h 363618"/>
              <a:gd name="connsiteX37" fmla="*/ 225611 w 275245"/>
              <a:gd name="connsiteY37" fmla="*/ 350082 h 363618"/>
              <a:gd name="connsiteX38" fmla="*/ 225611 w 275245"/>
              <a:gd name="connsiteY38" fmla="*/ 230057 h 363618"/>
              <a:gd name="connsiteX39" fmla="*/ 230123 w 275245"/>
              <a:gd name="connsiteY39" fmla="*/ 196666 h 363618"/>
              <a:gd name="connsiteX40" fmla="*/ 221099 w 275245"/>
              <a:gd name="connsiteY40" fmla="*/ 138008 h 363618"/>
              <a:gd name="connsiteX41" fmla="*/ 239148 w 275245"/>
              <a:gd name="connsiteY41" fmla="*/ 119959 h 363618"/>
              <a:gd name="connsiteX42" fmla="*/ 275245 w 275245"/>
              <a:gd name="connsiteY42" fmla="*/ 83861 h 363618"/>
              <a:gd name="connsiteX43" fmla="*/ 272538 w 275245"/>
              <a:gd name="connsiteY43" fmla="*/ 75739 h 36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75245" h="363618">
                <a:moveTo>
                  <a:pt x="272538" y="75739"/>
                </a:moveTo>
                <a:lnTo>
                  <a:pt x="234635" y="20690"/>
                </a:lnTo>
                <a:lnTo>
                  <a:pt x="234635" y="4446"/>
                </a:lnTo>
                <a:cubicBezTo>
                  <a:pt x="234635" y="385"/>
                  <a:pt x="229672" y="-1420"/>
                  <a:pt x="226965" y="1287"/>
                </a:cubicBezTo>
                <a:lnTo>
                  <a:pt x="164696" y="59495"/>
                </a:lnTo>
                <a:cubicBezTo>
                  <a:pt x="157476" y="66263"/>
                  <a:pt x="153415" y="75739"/>
                  <a:pt x="153415" y="85666"/>
                </a:cubicBezTo>
                <a:lnTo>
                  <a:pt x="153415" y="88373"/>
                </a:lnTo>
                <a:cubicBezTo>
                  <a:pt x="153415" y="126727"/>
                  <a:pt x="49634" y="142520"/>
                  <a:pt x="49634" y="264350"/>
                </a:cubicBezTo>
                <a:cubicBezTo>
                  <a:pt x="49634" y="280594"/>
                  <a:pt x="50537" y="294582"/>
                  <a:pt x="52793" y="306313"/>
                </a:cubicBezTo>
                <a:cubicBezTo>
                  <a:pt x="51891" y="305411"/>
                  <a:pt x="50988" y="304508"/>
                  <a:pt x="49634" y="303606"/>
                </a:cubicBezTo>
                <a:cubicBezTo>
                  <a:pt x="39256" y="293679"/>
                  <a:pt x="27073" y="271569"/>
                  <a:pt x="27073" y="223740"/>
                </a:cubicBezTo>
                <a:cubicBezTo>
                  <a:pt x="27073" y="207044"/>
                  <a:pt x="35195" y="189898"/>
                  <a:pt x="43317" y="173654"/>
                </a:cubicBezTo>
                <a:cubicBezTo>
                  <a:pt x="55952" y="147483"/>
                  <a:pt x="70391" y="117703"/>
                  <a:pt x="45573" y="92434"/>
                </a:cubicBezTo>
                <a:cubicBezTo>
                  <a:pt x="40159" y="87019"/>
                  <a:pt x="31586" y="87019"/>
                  <a:pt x="26622" y="92434"/>
                </a:cubicBezTo>
                <a:cubicBezTo>
                  <a:pt x="21207" y="97849"/>
                  <a:pt x="21207" y="106422"/>
                  <a:pt x="26622" y="111385"/>
                </a:cubicBezTo>
                <a:cubicBezTo>
                  <a:pt x="37000" y="121764"/>
                  <a:pt x="32488" y="133947"/>
                  <a:pt x="19403" y="161471"/>
                </a:cubicBezTo>
                <a:cubicBezTo>
                  <a:pt x="9927" y="179971"/>
                  <a:pt x="0" y="201179"/>
                  <a:pt x="0" y="223740"/>
                </a:cubicBezTo>
                <a:cubicBezTo>
                  <a:pt x="0" y="270216"/>
                  <a:pt x="10829" y="304057"/>
                  <a:pt x="31586" y="323911"/>
                </a:cubicBezTo>
                <a:cubicBezTo>
                  <a:pt x="42415" y="334289"/>
                  <a:pt x="54147" y="338350"/>
                  <a:pt x="62269" y="340155"/>
                </a:cubicBezTo>
                <a:cubicBezTo>
                  <a:pt x="70842" y="358204"/>
                  <a:pt x="81220" y="363619"/>
                  <a:pt x="85732" y="363619"/>
                </a:cubicBezTo>
                <a:lnTo>
                  <a:pt x="139879" y="363619"/>
                </a:lnTo>
                <a:cubicBezTo>
                  <a:pt x="147550" y="363619"/>
                  <a:pt x="153415" y="357753"/>
                  <a:pt x="153415" y="350082"/>
                </a:cubicBezTo>
                <a:cubicBezTo>
                  <a:pt x="153415" y="343314"/>
                  <a:pt x="148452" y="337448"/>
                  <a:pt x="141684" y="336545"/>
                </a:cubicBezTo>
                <a:lnTo>
                  <a:pt x="126342" y="336545"/>
                </a:lnTo>
                <a:cubicBezTo>
                  <a:pt x="143489" y="327070"/>
                  <a:pt x="157928" y="307667"/>
                  <a:pt x="157928" y="273374"/>
                </a:cubicBezTo>
                <a:cubicBezTo>
                  <a:pt x="157928" y="243593"/>
                  <a:pt x="152062" y="231410"/>
                  <a:pt x="132208" y="220581"/>
                </a:cubicBezTo>
                <a:cubicBezTo>
                  <a:pt x="129049" y="218776"/>
                  <a:pt x="127696" y="214715"/>
                  <a:pt x="129501" y="211557"/>
                </a:cubicBezTo>
                <a:cubicBezTo>
                  <a:pt x="131306" y="208398"/>
                  <a:pt x="135367" y="207044"/>
                  <a:pt x="138525" y="208849"/>
                </a:cubicBezTo>
                <a:cubicBezTo>
                  <a:pt x="166050" y="223288"/>
                  <a:pt x="171464" y="243593"/>
                  <a:pt x="171464" y="273374"/>
                </a:cubicBezTo>
                <a:cubicBezTo>
                  <a:pt x="171464" y="289618"/>
                  <a:pt x="168306" y="304057"/>
                  <a:pt x="162440" y="316240"/>
                </a:cubicBezTo>
                <a:lnTo>
                  <a:pt x="162440" y="350082"/>
                </a:lnTo>
                <a:cubicBezTo>
                  <a:pt x="162440" y="357753"/>
                  <a:pt x="168306" y="363619"/>
                  <a:pt x="175977" y="363619"/>
                </a:cubicBezTo>
                <a:cubicBezTo>
                  <a:pt x="183647" y="363619"/>
                  <a:pt x="189513" y="357753"/>
                  <a:pt x="189513" y="350082"/>
                </a:cubicBezTo>
                <a:lnTo>
                  <a:pt x="189513" y="308569"/>
                </a:lnTo>
                <a:cubicBezTo>
                  <a:pt x="192672" y="304960"/>
                  <a:pt x="195830" y="300899"/>
                  <a:pt x="198538" y="296386"/>
                </a:cubicBezTo>
                <a:lnTo>
                  <a:pt x="198538" y="350082"/>
                </a:lnTo>
                <a:cubicBezTo>
                  <a:pt x="198538" y="357753"/>
                  <a:pt x="204404" y="363619"/>
                  <a:pt x="212074" y="363619"/>
                </a:cubicBezTo>
                <a:cubicBezTo>
                  <a:pt x="219745" y="363619"/>
                  <a:pt x="225611" y="357753"/>
                  <a:pt x="225611" y="350082"/>
                </a:cubicBezTo>
                <a:lnTo>
                  <a:pt x="225611" y="230057"/>
                </a:lnTo>
                <a:cubicBezTo>
                  <a:pt x="228769" y="216520"/>
                  <a:pt x="230123" y="204788"/>
                  <a:pt x="230123" y="196666"/>
                </a:cubicBezTo>
                <a:cubicBezTo>
                  <a:pt x="230123" y="161020"/>
                  <a:pt x="221099" y="157410"/>
                  <a:pt x="221099" y="138008"/>
                </a:cubicBezTo>
                <a:cubicBezTo>
                  <a:pt x="221099" y="128081"/>
                  <a:pt x="229221" y="119959"/>
                  <a:pt x="239148" y="119959"/>
                </a:cubicBezTo>
                <a:cubicBezTo>
                  <a:pt x="259001" y="119959"/>
                  <a:pt x="275245" y="103715"/>
                  <a:pt x="275245" y="83861"/>
                </a:cubicBezTo>
                <a:cubicBezTo>
                  <a:pt x="275245" y="80702"/>
                  <a:pt x="274343" y="77995"/>
                  <a:pt x="272538" y="75739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Graphic 45" descr="Caterpillar">
            <a:extLst>
              <a:ext uri="{FF2B5EF4-FFF2-40B4-BE49-F238E27FC236}">
                <a16:creationId xmlns:a16="http://schemas.microsoft.com/office/drawing/2014/main" id="{DA9C790C-90C7-444A-9914-549B891D167C}"/>
              </a:ext>
            </a:extLst>
          </p:cNvPr>
          <p:cNvSpPr/>
          <p:nvPr/>
        </p:nvSpPr>
        <p:spPr>
          <a:xfrm>
            <a:off x="-4451123" y="22959401"/>
            <a:ext cx="377746" cy="291066"/>
          </a:xfrm>
          <a:custGeom>
            <a:avLst/>
            <a:gdLst>
              <a:gd name="connsiteX0" fmla="*/ 374165 w 377746"/>
              <a:gd name="connsiteY0" fmla="*/ 1822 h 291066"/>
              <a:gd name="connsiteX1" fmla="*/ 361530 w 377746"/>
              <a:gd name="connsiteY1" fmla="*/ 3581 h 291066"/>
              <a:gd name="connsiteX2" fmla="*/ 331344 w 377746"/>
              <a:gd name="connsiteY2" fmla="*/ 43424 h 291066"/>
              <a:gd name="connsiteX3" fmla="*/ 316047 w 377746"/>
              <a:gd name="connsiteY3" fmla="*/ 41890 h 291066"/>
              <a:gd name="connsiteX4" fmla="*/ 287259 w 377746"/>
              <a:gd name="connsiteY4" fmla="*/ 3852 h 291066"/>
              <a:gd name="connsiteX5" fmla="*/ 274681 w 377746"/>
              <a:gd name="connsiteY5" fmla="*/ 1695 h 291066"/>
              <a:gd name="connsiteX6" fmla="*/ 272523 w 377746"/>
              <a:gd name="connsiteY6" fmla="*/ 14274 h 291066"/>
              <a:gd name="connsiteX7" fmla="*/ 272865 w 377746"/>
              <a:gd name="connsiteY7" fmla="*/ 14727 h 291066"/>
              <a:gd name="connsiteX8" fmla="*/ 297863 w 377746"/>
              <a:gd name="connsiteY8" fmla="*/ 47711 h 291066"/>
              <a:gd name="connsiteX9" fmla="*/ 283514 w 377746"/>
              <a:gd name="connsiteY9" fmla="*/ 62060 h 291066"/>
              <a:gd name="connsiteX10" fmla="*/ 266007 w 377746"/>
              <a:gd name="connsiteY10" fmla="*/ 57999 h 291066"/>
              <a:gd name="connsiteX11" fmla="*/ 250575 w 377746"/>
              <a:gd name="connsiteY11" fmla="*/ 73746 h 291066"/>
              <a:gd name="connsiteX12" fmla="*/ 228916 w 377746"/>
              <a:gd name="connsiteY12" fmla="*/ 65489 h 291066"/>
              <a:gd name="connsiteX13" fmla="*/ 218674 w 377746"/>
              <a:gd name="connsiteY13" fmla="*/ 71671 h 291066"/>
              <a:gd name="connsiteX14" fmla="*/ 188351 w 377746"/>
              <a:gd name="connsiteY14" fmla="*/ 54389 h 291066"/>
              <a:gd name="connsiteX15" fmla="*/ 173281 w 377746"/>
              <a:gd name="connsiteY15" fmla="*/ 69776 h 291066"/>
              <a:gd name="connsiteX16" fmla="*/ 143139 w 377746"/>
              <a:gd name="connsiteY16" fmla="*/ 57773 h 291066"/>
              <a:gd name="connsiteX17" fmla="*/ 127752 w 377746"/>
              <a:gd name="connsiteY17" fmla="*/ 87057 h 291066"/>
              <a:gd name="connsiteX18" fmla="*/ 94588 w 377746"/>
              <a:gd name="connsiteY18" fmla="*/ 82139 h 291066"/>
              <a:gd name="connsiteX19" fmla="*/ 87684 w 377746"/>
              <a:gd name="connsiteY19" fmla="*/ 115665 h 291066"/>
              <a:gd name="connsiteX20" fmla="*/ 55106 w 377746"/>
              <a:gd name="connsiteY20" fmla="*/ 116973 h 291066"/>
              <a:gd name="connsiteX21" fmla="*/ 51541 w 377746"/>
              <a:gd name="connsiteY21" fmla="*/ 144949 h 291066"/>
              <a:gd name="connsiteX22" fmla="*/ 29702 w 377746"/>
              <a:gd name="connsiteY22" fmla="*/ 149822 h 291066"/>
              <a:gd name="connsiteX23" fmla="*/ 27356 w 377746"/>
              <a:gd name="connsiteY23" fmla="*/ 181047 h 291066"/>
              <a:gd name="connsiteX24" fmla="*/ 18331 w 377746"/>
              <a:gd name="connsiteY24" fmla="*/ 204917 h 291066"/>
              <a:gd name="connsiteX25" fmla="*/ 12781 w 377746"/>
              <a:gd name="connsiteY25" fmla="*/ 205458 h 291066"/>
              <a:gd name="connsiteX26" fmla="*/ 6193 w 377746"/>
              <a:gd name="connsiteY26" fmla="*/ 247241 h 291066"/>
              <a:gd name="connsiteX27" fmla="*/ 47345 w 377746"/>
              <a:gd name="connsiteY27" fmla="*/ 277067 h 291066"/>
              <a:gd name="connsiteX28" fmla="*/ 61964 w 377746"/>
              <a:gd name="connsiteY28" fmla="*/ 288979 h 291066"/>
              <a:gd name="connsiteX29" fmla="*/ 74689 w 377746"/>
              <a:gd name="connsiteY29" fmla="*/ 287806 h 291066"/>
              <a:gd name="connsiteX30" fmla="*/ 73516 w 377746"/>
              <a:gd name="connsiteY30" fmla="*/ 275082 h 291066"/>
              <a:gd name="connsiteX31" fmla="*/ 61919 w 377746"/>
              <a:gd name="connsiteY31" fmla="*/ 265651 h 291066"/>
              <a:gd name="connsiteX32" fmla="*/ 62912 w 377746"/>
              <a:gd name="connsiteY32" fmla="*/ 261771 h 291066"/>
              <a:gd name="connsiteX33" fmla="*/ 77306 w 377746"/>
              <a:gd name="connsiteY33" fmla="*/ 260552 h 291066"/>
              <a:gd name="connsiteX34" fmla="*/ 84661 w 377746"/>
              <a:gd name="connsiteY34" fmla="*/ 266508 h 291066"/>
              <a:gd name="connsiteX35" fmla="*/ 97363 w 377746"/>
              <a:gd name="connsiteY35" fmla="*/ 265222 h 291066"/>
              <a:gd name="connsiteX36" fmla="*/ 96077 w 377746"/>
              <a:gd name="connsiteY36" fmla="*/ 252521 h 291066"/>
              <a:gd name="connsiteX37" fmla="*/ 87910 w 377746"/>
              <a:gd name="connsiteY37" fmla="*/ 245888 h 291066"/>
              <a:gd name="connsiteX38" fmla="*/ 85879 w 377746"/>
              <a:gd name="connsiteY38" fmla="*/ 221883 h 291066"/>
              <a:gd name="connsiteX39" fmla="*/ 93730 w 377746"/>
              <a:gd name="connsiteY39" fmla="*/ 218589 h 291066"/>
              <a:gd name="connsiteX40" fmla="*/ 102755 w 377746"/>
              <a:gd name="connsiteY40" fmla="*/ 225898 h 291066"/>
              <a:gd name="connsiteX41" fmla="*/ 115499 w 377746"/>
              <a:gd name="connsiteY41" fmla="*/ 225222 h 291066"/>
              <a:gd name="connsiteX42" fmla="*/ 114822 w 377746"/>
              <a:gd name="connsiteY42" fmla="*/ 212477 h 291066"/>
              <a:gd name="connsiteX43" fmla="*/ 114125 w 377746"/>
              <a:gd name="connsiteY43" fmla="*/ 211911 h 291066"/>
              <a:gd name="connsiteX44" fmla="*/ 101536 w 377746"/>
              <a:gd name="connsiteY44" fmla="*/ 201578 h 291066"/>
              <a:gd name="connsiteX45" fmla="*/ 99371 w 377746"/>
              <a:gd name="connsiteY45" fmla="*/ 188763 h 291066"/>
              <a:gd name="connsiteX46" fmla="*/ 114893 w 377746"/>
              <a:gd name="connsiteY46" fmla="*/ 187951 h 291066"/>
              <a:gd name="connsiteX47" fmla="*/ 120397 w 377746"/>
              <a:gd name="connsiteY47" fmla="*/ 195576 h 291066"/>
              <a:gd name="connsiteX48" fmla="*/ 127707 w 377746"/>
              <a:gd name="connsiteY48" fmla="*/ 199321 h 291066"/>
              <a:gd name="connsiteX49" fmla="*/ 132987 w 377746"/>
              <a:gd name="connsiteY49" fmla="*/ 197607 h 291066"/>
              <a:gd name="connsiteX50" fmla="*/ 135157 w 377746"/>
              <a:gd name="connsiteY50" fmla="*/ 185030 h 291066"/>
              <a:gd name="connsiteX51" fmla="*/ 135017 w 377746"/>
              <a:gd name="connsiteY51" fmla="*/ 184837 h 291066"/>
              <a:gd name="connsiteX52" fmla="*/ 126534 w 377746"/>
              <a:gd name="connsiteY52" fmla="*/ 173106 h 291066"/>
              <a:gd name="connsiteX53" fmla="*/ 126038 w 377746"/>
              <a:gd name="connsiteY53" fmla="*/ 160471 h 291066"/>
              <a:gd name="connsiteX54" fmla="*/ 139935 w 377746"/>
              <a:gd name="connsiteY54" fmla="*/ 162412 h 291066"/>
              <a:gd name="connsiteX55" fmla="*/ 147471 w 377746"/>
              <a:gd name="connsiteY55" fmla="*/ 172835 h 291066"/>
              <a:gd name="connsiteX56" fmla="*/ 154781 w 377746"/>
              <a:gd name="connsiteY56" fmla="*/ 176580 h 291066"/>
              <a:gd name="connsiteX57" fmla="*/ 160060 w 377746"/>
              <a:gd name="connsiteY57" fmla="*/ 174865 h 291066"/>
              <a:gd name="connsiteX58" fmla="*/ 162090 w 377746"/>
              <a:gd name="connsiteY58" fmla="*/ 162276 h 291066"/>
              <a:gd name="connsiteX59" fmla="*/ 154329 w 377746"/>
              <a:gd name="connsiteY59" fmla="*/ 151808 h 291066"/>
              <a:gd name="connsiteX60" fmla="*/ 156811 w 377746"/>
              <a:gd name="connsiteY60" fmla="*/ 136827 h 291066"/>
              <a:gd name="connsiteX61" fmla="*/ 163354 w 377746"/>
              <a:gd name="connsiteY61" fmla="*/ 139174 h 291066"/>
              <a:gd name="connsiteX62" fmla="*/ 169310 w 377746"/>
              <a:gd name="connsiteY62" fmla="*/ 155057 h 291066"/>
              <a:gd name="connsiteX63" fmla="*/ 180951 w 377746"/>
              <a:gd name="connsiteY63" fmla="*/ 160381 h 291066"/>
              <a:gd name="connsiteX64" fmla="*/ 186276 w 377746"/>
              <a:gd name="connsiteY64" fmla="*/ 148740 h 291066"/>
              <a:gd name="connsiteX65" fmla="*/ 181403 w 377746"/>
              <a:gd name="connsiteY65" fmla="*/ 135203 h 291066"/>
              <a:gd name="connsiteX66" fmla="*/ 184471 w 377746"/>
              <a:gd name="connsiteY66" fmla="*/ 131909 h 291066"/>
              <a:gd name="connsiteX67" fmla="*/ 199452 w 377746"/>
              <a:gd name="connsiteY67" fmla="*/ 144227 h 291066"/>
              <a:gd name="connsiteX68" fmla="*/ 200174 w 377746"/>
              <a:gd name="connsiteY68" fmla="*/ 153522 h 291066"/>
              <a:gd name="connsiteX69" fmla="*/ 209198 w 377746"/>
              <a:gd name="connsiteY69" fmla="*/ 161825 h 291066"/>
              <a:gd name="connsiteX70" fmla="*/ 209920 w 377746"/>
              <a:gd name="connsiteY70" fmla="*/ 161825 h 291066"/>
              <a:gd name="connsiteX71" fmla="*/ 218223 w 377746"/>
              <a:gd name="connsiteY71" fmla="*/ 152133 h 291066"/>
              <a:gd name="connsiteX72" fmla="*/ 218222 w 377746"/>
              <a:gd name="connsiteY72" fmla="*/ 152124 h 291066"/>
              <a:gd name="connsiteX73" fmla="*/ 217500 w 377746"/>
              <a:gd name="connsiteY73" fmla="*/ 142874 h 291066"/>
              <a:gd name="connsiteX74" fmla="*/ 220298 w 377746"/>
              <a:gd name="connsiteY74" fmla="*/ 140618 h 291066"/>
              <a:gd name="connsiteX75" fmla="*/ 241370 w 377746"/>
              <a:gd name="connsiteY75" fmla="*/ 157493 h 291066"/>
              <a:gd name="connsiteX76" fmla="*/ 244303 w 377746"/>
              <a:gd name="connsiteY76" fmla="*/ 168277 h 291066"/>
              <a:gd name="connsiteX77" fmla="*/ 255780 w 377746"/>
              <a:gd name="connsiteY77" fmla="*/ 173859 h 291066"/>
              <a:gd name="connsiteX78" fmla="*/ 261720 w 377746"/>
              <a:gd name="connsiteY78" fmla="*/ 163765 h 291066"/>
              <a:gd name="connsiteX79" fmla="*/ 258562 w 377746"/>
              <a:gd name="connsiteY79" fmla="*/ 152079 h 291066"/>
              <a:gd name="connsiteX80" fmla="*/ 265375 w 377746"/>
              <a:gd name="connsiteY80" fmla="*/ 140753 h 291066"/>
              <a:gd name="connsiteX81" fmla="*/ 281754 w 377746"/>
              <a:gd name="connsiteY81" fmla="*/ 149777 h 291066"/>
              <a:gd name="connsiteX82" fmla="*/ 283514 w 377746"/>
              <a:gd name="connsiteY82" fmla="*/ 158802 h 291066"/>
              <a:gd name="connsiteX83" fmla="*/ 292539 w 377746"/>
              <a:gd name="connsiteY83" fmla="*/ 166112 h 291066"/>
              <a:gd name="connsiteX84" fmla="*/ 294298 w 377746"/>
              <a:gd name="connsiteY84" fmla="*/ 166112 h 291066"/>
              <a:gd name="connsiteX85" fmla="*/ 301432 w 377746"/>
              <a:gd name="connsiteY85" fmla="*/ 155529 h 291066"/>
              <a:gd name="connsiteX86" fmla="*/ 301428 w 377746"/>
              <a:gd name="connsiteY86" fmla="*/ 155508 h 291066"/>
              <a:gd name="connsiteX87" fmla="*/ 298720 w 377746"/>
              <a:gd name="connsiteY87" fmla="*/ 142693 h 291066"/>
              <a:gd name="connsiteX88" fmla="*/ 306527 w 377746"/>
              <a:gd name="connsiteY88" fmla="*/ 123606 h 291066"/>
              <a:gd name="connsiteX89" fmla="*/ 359463 w 377746"/>
              <a:gd name="connsiteY89" fmla="*/ 96781 h 291066"/>
              <a:gd name="connsiteX90" fmla="*/ 355574 w 377746"/>
              <a:gd name="connsiteY90" fmla="*/ 62150 h 291066"/>
              <a:gd name="connsiteX91" fmla="*/ 347317 w 377746"/>
              <a:gd name="connsiteY91" fmla="*/ 52223 h 291066"/>
              <a:gd name="connsiteX92" fmla="*/ 375924 w 377746"/>
              <a:gd name="connsiteY92" fmla="*/ 14456 h 291066"/>
              <a:gd name="connsiteX93" fmla="*/ 374165 w 377746"/>
              <a:gd name="connsiteY93" fmla="*/ 1822 h 29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7746" h="291066">
                <a:moveTo>
                  <a:pt x="374165" y="1822"/>
                </a:moveTo>
                <a:cubicBezTo>
                  <a:pt x="370189" y="-1179"/>
                  <a:pt x="364535" y="-391"/>
                  <a:pt x="361530" y="3581"/>
                </a:cubicBezTo>
                <a:lnTo>
                  <a:pt x="331344" y="43424"/>
                </a:lnTo>
                <a:cubicBezTo>
                  <a:pt x="326385" y="41966"/>
                  <a:pt x="321197" y="41446"/>
                  <a:pt x="316047" y="41890"/>
                </a:cubicBezTo>
                <a:lnTo>
                  <a:pt x="287259" y="3852"/>
                </a:lnTo>
                <a:cubicBezTo>
                  <a:pt x="284381" y="-217"/>
                  <a:pt x="278750" y="-1183"/>
                  <a:pt x="274681" y="1695"/>
                </a:cubicBezTo>
                <a:cubicBezTo>
                  <a:pt x="270611" y="4573"/>
                  <a:pt x="269645" y="10205"/>
                  <a:pt x="272523" y="14274"/>
                </a:cubicBezTo>
                <a:cubicBezTo>
                  <a:pt x="272633" y="14428"/>
                  <a:pt x="272747" y="14580"/>
                  <a:pt x="272865" y="14727"/>
                </a:cubicBezTo>
                <a:lnTo>
                  <a:pt x="297863" y="47711"/>
                </a:lnTo>
                <a:cubicBezTo>
                  <a:pt x="291989" y="51261"/>
                  <a:pt x="287064" y="56185"/>
                  <a:pt x="283514" y="62060"/>
                </a:cubicBezTo>
                <a:cubicBezTo>
                  <a:pt x="278537" y="58246"/>
                  <a:pt x="272155" y="56765"/>
                  <a:pt x="266007" y="57999"/>
                </a:cubicBezTo>
                <a:cubicBezTo>
                  <a:pt x="258585" y="60388"/>
                  <a:pt x="252814" y="66277"/>
                  <a:pt x="250575" y="73746"/>
                </a:cubicBezTo>
                <a:cubicBezTo>
                  <a:pt x="245231" y="67488"/>
                  <a:pt x="237070" y="64377"/>
                  <a:pt x="228916" y="65489"/>
                </a:cubicBezTo>
                <a:cubicBezTo>
                  <a:pt x="224938" y="66425"/>
                  <a:pt x="221356" y="68588"/>
                  <a:pt x="218674" y="71671"/>
                </a:cubicBezTo>
                <a:cubicBezTo>
                  <a:pt x="210326" y="58856"/>
                  <a:pt x="198775" y="51682"/>
                  <a:pt x="188351" y="54389"/>
                </a:cubicBezTo>
                <a:cubicBezTo>
                  <a:pt x="181119" y="56753"/>
                  <a:pt x="175494" y="62496"/>
                  <a:pt x="173281" y="69776"/>
                </a:cubicBezTo>
                <a:cubicBezTo>
                  <a:pt x="164256" y="59804"/>
                  <a:pt x="152750" y="54795"/>
                  <a:pt x="143139" y="57773"/>
                </a:cubicBezTo>
                <a:cubicBezTo>
                  <a:pt x="132761" y="60977"/>
                  <a:pt x="127211" y="72618"/>
                  <a:pt x="127752" y="87057"/>
                </a:cubicBezTo>
                <a:cubicBezTo>
                  <a:pt x="115840" y="78620"/>
                  <a:pt x="103161" y="76228"/>
                  <a:pt x="94588" y="82139"/>
                </a:cubicBezTo>
                <a:cubicBezTo>
                  <a:pt x="86014" y="88050"/>
                  <a:pt x="83713" y="101226"/>
                  <a:pt x="87684" y="115665"/>
                </a:cubicBezTo>
                <a:cubicBezTo>
                  <a:pt x="74824" y="109844"/>
                  <a:pt x="62325" y="109844"/>
                  <a:pt x="55106" y="116973"/>
                </a:cubicBezTo>
                <a:cubicBezTo>
                  <a:pt x="48743" y="123291"/>
                  <a:pt x="47841" y="133714"/>
                  <a:pt x="51541" y="144949"/>
                </a:cubicBezTo>
                <a:cubicBezTo>
                  <a:pt x="43905" y="142808"/>
                  <a:pt x="35704" y="144638"/>
                  <a:pt x="29702" y="149822"/>
                </a:cubicBezTo>
                <a:cubicBezTo>
                  <a:pt x="22708" y="156726"/>
                  <a:pt x="22257" y="168593"/>
                  <a:pt x="27356" y="181047"/>
                </a:cubicBezTo>
                <a:cubicBezTo>
                  <a:pt x="20632" y="185559"/>
                  <a:pt x="17744" y="194584"/>
                  <a:pt x="18331" y="204917"/>
                </a:cubicBezTo>
                <a:cubicBezTo>
                  <a:pt x="16465" y="204842"/>
                  <a:pt x="14598" y="205024"/>
                  <a:pt x="12781" y="205458"/>
                </a:cubicBezTo>
                <a:cubicBezTo>
                  <a:pt x="-1207" y="208887"/>
                  <a:pt x="-4185" y="227568"/>
                  <a:pt x="6193" y="247241"/>
                </a:cubicBezTo>
                <a:cubicBezTo>
                  <a:pt x="15849" y="265561"/>
                  <a:pt x="33628" y="278195"/>
                  <a:pt x="47345" y="277067"/>
                </a:cubicBezTo>
                <a:lnTo>
                  <a:pt x="61964" y="288979"/>
                </a:lnTo>
                <a:cubicBezTo>
                  <a:pt x="65802" y="292169"/>
                  <a:pt x="71499" y="291644"/>
                  <a:pt x="74689" y="287806"/>
                </a:cubicBezTo>
                <a:cubicBezTo>
                  <a:pt x="77878" y="283968"/>
                  <a:pt x="77353" y="278271"/>
                  <a:pt x="73516" y="275082"/>
                </a:cubicBezTo>
                <a:lnTo>
                  <a:pt x="61919" y="265651"/>
                </a:lnTo>
                <a:cubicBezTo>
                  <a:pt x="62356" y="264387"/>
                  <a:pt x="62688" y="263089"/>
                  <a:pt x="62912" y="261771"/>
                </a:cubicBezTo>
                <a:cubicBezTo>
                  <a:pt x="67711" y="262991"/>
                  <a:pt x="72780" y="262562"/>
                  <a:pt x="77306" y="260552"/>
                </a:cubicBezTo>
                <a:lnTo>
                  <a:pt x="84661" y="266508"/>
                </a:lnTo>
                <a:cubicBezTo>
                  <a:pt x="88523" y="269661"/>
                  <a:pt x="94210" y="269085"/>
                  <a:pt x="97363" y="265222"/>
                </a:cubicBezTo>
                <a:cubicBezTo>
                  <a:pt x="100515" y="261360"/>
                  <a:pt x="99939" y="255673"/>
                  <a:pt x="96077" y="252521"/>
                </a:cubicBezTo>
                <a:lnTo>
                  <a:pt x="87910" y="245888"/>
                </a:lnTo>
                <a:cubicBezTo>
                  <a:pt x="89350" y="237846"/>
                  <a:pt x="88650" y="229568"/>
                  <a:pt x="85879" y="221883"/>
                </a:cubicBezTo>
                <a:cubicBezTo>
                  <a:pt x="88702" y="221360"/>
                  <a:pt x="91379" y="220237"/>
                  <a:pt x="93730" y="218589"/>
                </a:cubicBezTo>
                <a:lnTo>
                  <a:pt x="102755" y="225898"/>
                </a:lnTo>
                <a:cubicBezTo>
                  <a:pt x="106461" y="229231"/>
                  <a:pt x="112167" y="228928"/>
                  <a:pt x="115499" y="225222"/>
                </a:cubicBezTo>
                <a:cubicBezTo>
                  <a:pt x="118832" y="221515"/>
                  <a:pt x="118529" y="215809"/>
                  <a:pt x="114822" y="212477"/>
                </a:cubicBezTo>
                <a:cubicBezTo>
                  <a:pt x="114600" y="212277"/>
                  <a:pt x="114367" y="212088"/>
                  <a:pt x="114125" y="211911"/>
                </a:cubicBezTo>
                <a:lnTo>
                  <a:pt x="101536" y="201578"/>
                </a:lnTo>
                <a:cubicBezTo>
                  <a:pt x="101485" y="197219"/>
                  <a:pt x="100754" y="192896"/>
                  <a:pt x="99371" y="188763"/>
                </a:cubicBezTo>
                <a:cubicBezTo>
                  <a:pt x="104519" y="189951"/>
                  <a:pt x="109897" y="189670"/>
                  <a:pt x="114893" y="187951"/>
                </a:cubicBezTo>
                <a:lnTo>
                  <a:pt x="120397" y="195576"/>
                </a:lnTo>
                <a:cubicBezTo>
                  <a:pt x="122092" y="197925"/>
                  <a:pt x="124811" y="199318"/>
                  <a:pt x="127707" y="199321"/>
                </a:cubicBezTo>
                <a:cubicBezTo>
                  <a:pt x="129603" y="199319"/>
                  <a:pt x="131451" y="198719"/>
                  <a:pt x="132987" y="197607"/>
                </a:cubicBezTo>
                <a:cubicBezTo>
                  <a:pt x="137059" y="194733"/>
                  <a:pt x="138031" y="189103"/>
                  <a:pt x="135157" y="185030"/>
                </a:cubicBezTo>
                <a:cubicBezTo>
                  <a:pt x="135111" y="184965"/>
                  <a:pt x="135064" y="184901"/>
                  <a:pt x="135017" y="184837"/>
                </a:cubicBezTo>
                <a:lnTo>
                  <a:pt x="126534" y="173106"/>
                </a:lnTo>
                <a:cubicBezTo>
                  <a:pt x="127193" y="168902"/>
                  <a:pt x="127025" y="164610"/>
                  <a:pt x="126038" y="160471"/>
                </a:cubicBezTo>
                <a:cubicBezTo>
                  <a:pt x="130448" y="162222"/>
                  <a:pt x="135214" y="162888"/>
                  <a:pt x="139935" y="162412"/>
                </a:cubicBezTo>
                <a:lnTo>
                  <a:pt x="147471" y="172835"/>
                </a:lnTo>
                <a:cubicBezTo>
                  <a:pt x="149165" y="175184"/>
                  <a:pt x="151884" y="176577"/>
                  <a:pt x="154781" y="176580"/>
                </a:cubicBezTo>
                <a:cubicBezTo>
                  <a:pt x="156677" y="176577"/>
                  <a:pt x="158524" y="175977"/>
                  <a:pt x="160060" y="174865"/>
                </a:cubicBezTo>
                <a:cubicBezTo>
                  <a:pt x="164093" y="171947"/>
                  <a:pt x="165002" y="166314"/>
                  <a:pt x="162090" y="162276"/>
                </a:cubicBezTo>
                <a:lnTo>
                  <a:pt x="154329" y="151808"/>
                </a:lnTo>
                <a:cubicBezTo>
                  <a:pt x="156363" y="147090"/>
                  <a:pt x="157214" y="141948"/>
                  <a:pt x="156811" y="136827"/>
                </a:cubicBezTo>
                <a:cubicBezTo>
                  <a:pt x="158896" y="137854"/>
                  <a:pt x="161091" y="138641"/>
                  <a:pt x="163354" y="139174"/>
                </a:cubicBezTo>
                <a:lnTo>
                  <a:pt x="169310" y="155057"/>
                </a:lnTo>
                <a:cubicBezTo>
                  <a:pt x="171054" y="159742"/>
                  <a:pt x="176266" y="162125"/>
                  <a:pt x="180951" y="160381"/>
                </a:cubicBezTo>
                <a:cubicBezTo>
                  <a:pt x="185636" y="158637"/>
                  <a:pt x="188020" y="153425"/>
                  <a:pt x="186276" y="148740"/>
                </a:cubicBezTo>
                <a:lnTo>
                  <a:pt x="181403" y="135203"/>
                </a:lnTo>
                <a:cubicBezTo>
                  <a:pt x="182539" y="134216"/>
                  <a:pt x="183568" y="133112"/>
                  <a:pt x="184471" y="131909"/>
                </a:cubicBezTo>
                <a:cubicBezTo>
                  <a:pt x="188328" y="137229"/>
                  <a:pt x="193486" y="141471"/>
                  <a:pt x="199452" y="144227"/>
                </a:cubicBezTo>
                <a:lnTo>
                  <a:pt x="200174" y="153522"/>
                </a:lnTo>
                <a:cubicBezTo>
                  <a:pt x="200551" y="158222"/>
                  <a:pt x="204483" y="161840"/>
                  <a:pt x="209198" y="161825"/>
                </a:cubicBezTo>
                <a:lnTo>
                  <a:pt x="209920" y="161825"/>
                </a:lnTo>
                <a:cubicBezTo>
                  <a:pt x="214889" y="161441"/>
                  <a:pt x="218607" y="157102"/>
                  <a:pt x="218223" y="152133"/>
                </a:cubicBezTo>
                <a:cubicBezTo>
                  <a:pt x="218223" y="152130"/>
                  <a:pt x="218223" y="152127"/>
                  <a:pt x="218222" y="152124"/>
                </a:cubicBezTo>
                <a:lnTo>
                  <a:pt x="217500" y="142874"/>
                </a:lnTo>
                <a:cubicBezTo>
                  <a:pt x="218485" y="142188"/>
                  <a:pt x="219419" y="141434"/>
                  <a:pt x="220298" y="140618"/>
                </a:cubicBezTo>
                <a:cubicBezTo>
                  <a:pt x="224815" y="148807"/>
                  <a:pt x="232391" y="154875"/>
                  <a:pt x="241370" y="157493"/>
                </a:cubicBezTo>
                <a:lnTo>
                  <a:pt x="244303" y="168277"/>
                </a:lnTo>
                <a:cubicBezTo>
                  <a:pt x="245931" y="172988"/>
                  <a:pt x="251070" y="175487"/>
                  <a:pt x="255780" y="173859"/>
                </a:cubicBezTo>
                <a:cubicBezTo>
                  <a:pt x="259971" y="172410"/>
                  <a:pt x="262489" y="168132"/>
                  <a:pt x="261720" y="163765"/>
                </a:cubicBezTo>
                <a:lnTo>
                  <a:pt x="258562" y="152079"/>
                </a:lnTo>
                <a:cubicBezTo>
                  <a:pt x="261606" y="148826"/>
                  <a:pt x="263928" y="144966"/>
                  <a:pt x="265375" y="140753"/>
                </a:cubicBezTo>
                <a:cubicBezTo>
                  <a:pt x="269696" y="145479"/>
                  <a:pt x="275452" y="148650"/>
                  <a:pt x="281754" y="149777"/>
                </a:cubicBezTo>
                <a:lnTo>
                  <a:pt x="283514" y="158802"/>
                </a:lnTo>
                <a:cubicBezTo>
                  <a:pt x="284347" y="163107"/>
                  <a:pt x="288154" y="166191"/>
                  <a:pt x="292539" y="166112"/>
                </a:cubicBezTo>
                <a:cubicBezTo>
                  <a:pt x="293124" y="166156"/>
                  <a:pt x="293713" y="166156"/>
                  <a:pt x="294298" y="166112"/>
                </a:cubicBezTo>
                <a:cubicBezTo>
                  <a:pt x="299191" y="165159"/>
                  <a:pt x="302384" y="160421"/>
                  <a:pt x="301432" y="155529"/>
                </a:cubicBezTo>
                <a:cubicBezTo>
                  <a:pt x="301430" y="155522"/>
                  <a:pt x="301429" y="155515"/>
                  <a:pt x="301428" y="155508"/>
                </a:cubicBezTo>
                <a:lnTo>
                  <a:pt x="298720" y="142693"/>
                </a:lnTo>
                <a:cubicBezTo>
                  <a:pt x="303006" y="137157"/>
                  <a:pt x="305704" y="130559"/>
                  <a:pt x="306527" y="123606"/>
                </a:cubicBezTo>
                <a:cubicBezTo>
                  <a:pt x="328552" y="130817"/>
                  <a:pt x="352253" y="118806"/>
                  <a:pt x="359463" y="96781"/>
                </a:cubicBezTo>
                <a:cubicBezTo>
                  <a:pt x="363248" y="85219"/>
                  <a:pt x="361829" y="72584"/>
                  <a:pt x="355574" y="62150"/>
                </a:cubicBezTo>
                <a:cubicBezTo>
                  <a:pt x="353376" y="58418"/>
                  <a:pt x="350587" y="55065"/>
                  <a:pt x="347317" y="52223"/>
                </a:cubicBezTo>
                <a:lnTo>
                  <a:pt x="375924" y="14456"/>
                </a:lnTo>
                <a:cubicBezTo>
                  <a:pt x="378925" y="10481"/>
                  <a:pt x="378137" y="4826"/>
                  <a:pt x="374165" y="1822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Graphic 47" descr="Cherries">
            <a:extLst>
              <a:ext uri="{FF2B5EF4-FFF2-40B4-BE49-F238E27FC236}">
                <a16:creationId xmlns:a16="http://schemas.microsoft.com/office/drawing/2014/main" id="{D26B9573-3364-4409-B9C7-09C6FBFB87C1}"/>
              </a:ext>
            </a:extLst>
          </p:cNvPr>
          <p:cNvSpPr/>
          <p:nvPr/>
        </p:nvSpPr>
        <p:spPr>
          <a:xfrm>
            <a:off x="-4045286" y="13800124"/>
            <a:ext cx="338483" cy="302817"/>
          </a:xfrm>
          <a:custGeom>
            <a:avLst/>
            <a:gdLst>
              <a:gd name="connsiteX0" fmla="*/ 333228 w 338483"/>
              <a:gd name="connsiteY0" fmla="*/ 150284 h 302817"/>
              <a:gd name="connsiteX1" fmla="*/ 298952 w 338483"/>
              <a:gd name="connsiteY1" fmla="*/ 112893 h 302817"/>
              <a:gd name="connsiteX2" fmla="*/ 269870 w 338483"/>
              <a:gd name="connsiteY2" fmla="*/ 112306 h 302817"/>
              <a:gd name="connsiteX3" fmla="*/ 255780 w 338483"/>
              <a:gd name="connsiteY3" fmla="*/ 115106 h 302817"/>
              <a:gd name="connsiteX4" fmla="*/ 119536 w 338483"/>
              <a:gd name="connsiteY4" fmla="*/ 86 h 302817"/>
              <a:gd name="connsiteX5" fmla="*/ 110233 w 338483"/>
              <a:gd name="connsiteY5" fmla="*/ 4963 h 302817"/>
              <a:gd name="connsiteX6" fmla="*/ 43127 w 338483"/>
              <a:gd name="connsiteY6" fmla="*/ 26504 h 302817"/>
              <a:gd name="connsiteX7" fmla="*/ 0 w 338483"/>
              <a:gd name="connsiteY7" fmla="*/ 115512 h 302817"/>
              <a:gd name="connsiteX8" fmla="*/ 97001 w 338483"/>
              <a:gd name="connsiteY8" fmla="*/ 96184 h 302817"/>
              <a:gd name="connsiteX9" fmla="*/ 132000 w 338483"/>
              <a:gd name="connsiteY9" fmla="*/ 43935 h 302817"/>
              <a:gd name="connsiteX10" fmla="*/ 132767 w 338483"/>
              <a:gd name="connsiteY10" fmla="*/ 41767 h 302817"/>
              <a:gd name="connsiteX11" fmla="*/ 146992 w 338483"/>
              <a:gd name="connsiteY11" fmla="*/ 161529 h 302817"/>
              <a:gd name="connsiteX12" fmla="*/ 146405 w 338483"/>
              <a:gd name="connsiteY12" fmla="*/ 160807 h 302817"/>
              <a:gd name="connsiteX13" fmla="*/ 110278 w 338483"/>
              <a:gd name="connsiteY13" fmla="*/ 155342 h 302817"/>
              <a:gd name="connsiteX14" fmla="*/ 108382 w 338483"/>
              <a:gd name="connsiteY14" fmla="*/ 155658 h 302817"/>
              <a:gd name="connsiteX15" fmla="*/ 108020 w 338483"/>
              <a:gd name="connsiteY15" fmla="*/ 155658 h 302817"/>
              <a:gd name="connsiteX16" fmla="*/ 95105 w 338483"/>
              <a:gd name="connsiteY16" fmla="*/ 159271 h 302817"/>
              <a:gd name="connsiteX17" fmla="*/ 93344 w 338483"/>
              <a:gd name="connsiteY17" fmla="*/ 159994 h 302817"/>
              <a:gd name="connsiteX18" fmla="*/ 89279 w 338483"/>
              <a:gd name="connsiteY18" fmla="*/ 161845 h 302817"/>
              <a:gd name="connsiteX19" fmla="*/ 84989 w 338483"/>
              <a:gd name="connsiteY19" fmla="*/ 164239 h 302817"/>
              <a:gd name="connsiteX20" fmla="*/ 56855 w 338483"/>
              <a:gd name="connsiteY20" fmla="*/ 205965 h 302817"/>
              <a:gd name="connsiteX21" fmla="*/ 118000 w 338483"/>
              <a:gd name="connsiteY21" fmla="*/ 302651 h 302817"/>
              <a:gd name="connsiteX22" fmla="*/ 210576 w 338483"/>
              <a:gd name="connsiteY22" fmla="*/ 235770 h 302817"/>
              <a:gd name="connsiteX23" fmla="*/ 199919 w 338483"/>
              <a:gd name="connsiteY23" fmla="*/ 188128 h 302817"/>
              <a:gd name="connsiteX24" fmla="*/ 175894 w 338483"/>
              <a:gd name="connsiteY24" fmla="*/ 173677 h 302817"/>
              <a:gd name="connsiteX25" fmla="*/ 163475 w 338483"/>
              <a:gd name="connsiteY25" fmla="*/ 169477 h 302817"/>
              <a:gd name="connsiteX26" fmla="*/ 163927 w 338483"/>
              <a:gd name="connsiteY26" fmla="*/ 168484 h 302817"/>
              <a:gd name="connsiteX27" fmla="*/ 144915 w 338483"/>
              <a:gd name="connsiteY27" fmla="*/ 26097 h 302817"/>
              <a:gd name="connsiteX28" fmla="*/ 236678 w 338483"/>
              <a:gd name="connsiteY28" fmla="*/ 115964 h 302817"/>
              <a:gd name="connsiteX29" fmla="*/ 201590 w 338483"/>
              <a:gd name="connsiteY29" fmla="*/ 129511 h 302817"/>
              <a:gd name="connsiteX30" fmla="*/ 200009 w 338483"/>
              <a:gd name="connsiteY30" fmla="*/ 130731 h 302817"/>
              <a:gd name="connsiteX31" fmla="*/ 199693 w 338483"/>
              <a:gd name="connsiteY31" fmla="*/ 131002 h 302817"/>
              <a:gd name="connsiteX32" fmla="*/ 189939 w 338483"/>
              <a:gd name="connsiteY32" fmla="*/ 140982 h 302817"/>
              <a:gd name="connsiteX33" fmla="*/ 188764 w 338483"/>
              <a:gd name="connsiteY33" fmla="*/ 142517 h 302817"/>
              <a:gd name="connsiteX34" fmla="*/ 186055 w 338483"/>
              <a:gd name="connsiteY34" fmla="*/ 146265 h 302817"/>
              <a:gd name="connsiteX35" fmla="*/ 183436 w 338483"/>
              <a:gd name="connsiteY35" fmla="*/ 150781 h 302817"/>
              <a:gd name="connsiteX36" fmla="*/ 178920 w 338483"/>
              <a:gd name="connsiteY36" fmla="*/ 160445 h 302817"/>
              <a:gd name="connsiteX37" fmla="*/ 180094 w 338483"/>
              <a:gd name="connsiteY37" fmla="*/ 160807 h 302817"/>
              <a:gd name="connsiteX38" fmla="*/ 209447 w 338483"/>
              <a:gd name="connsiteY38" fmla="*/ 178870 h 302817"/>
              <a:gd name="connsiteX39" fmla="*/ 209809 w 338483"/>
              <a:gd name="connsiteY39" fmla="*/ 179231 h 302817"/>
              <a:gd name="connsiteX40" fmla="*/ 210125 w 338483"/>
              <a:gd name="connsiteY40" fmla="*/ 179593 h 302817"/>
              <a:gd name="connsiteX41" fmla="*/ 223672 w 338483"/>
              <a:gd name="connsiteY41" fmla="*/ 238299 h 302817"/>
              <a:gd name="connsiteX42" fmla="*/ 220240 w 338483"/>
              <a:gd name="connsiteY42" fmla="*/ 251260 h 302817"/>
              <a:gd name="connsiteX43" fmla="*/ 284321 w 338483"/>
              <a:gd name="connsiteY43" fmla="*/ 258395 h 302817"/>
              <a:gd name="connsiteX44" fmla="*/ 333228 w 338483"/>
              <a:gd name="connsiteY44" fmla="*/ 150284 h 30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8483" h="302817">
                <a:moveTo>
                  <a:pt x="333228" y="150284"/>
                </a:moveTo>
                <a:cubicBezTo>
                  <a:pt x="326680" y="131182"/>
                  <a:pt x="315164" y="118899"/>
                  <a:pt x="298952" y="112893"/>
                </a:cubicBezTo>
                <a:cubicBezTo>
                  <a:pt x="289431" y="110475"/>
                  <a:pt x="279482" y="110275"/>
                  <a:pt x="269870" y="112306"/>
                </a:cubicBezTo>
                <a:cubicBezTo>
                  <a:pt x="265354" y="113209"/>
                  <a:pt x="261922" y="113932"/>
                  <a:pt x="255780" y="115106"/>
                </a:cubicBezTo>
                <a:cubicBezTo>
                  <a:pt x="233447" y="55689"/>
                  <a:pt x="181857" y="12136"/>
                  <a:pt x="119536" y="86"/>
                </a:cubicBezTo>
                <a:cubicBezTo>
                  <a:pt x="115711" y="-444"/>
                  <a:pt x="111973" y="1516"/>
                  <a:pt x="110233" y="4963"/>
                </a:cubicBezTo>
                <a:cubicBezTo>
                  <a:pt x="90047" y="5415"/>
                  <a:pt x="63810" y="9705"/>
                  <a:pt x="43127" y="26504"/>
                </a:cubicBezTo>
                <a:cubicBezTo>
                  <a:pt x="4155" y="56625"/>
                  <a:pt x="0" y="115512"/>
                  <a:pt x="0" y="115512"/>
                </a:cubicBezTo>
                <a:cubicBezTo>
                  <a:pt x="0" y="115512"/>
                  <a:pt x="58707" y="126395"/>
                  <a:pt x="97001" y="96184"/>
                </a:cubicBezTo>
                <a:cubicBezTo>
                  <a:pt x="115065" y="82275"/>
                  <a:pt x="125677" y="62044"/>
                  <a:pt x="132000" y="43935"/>
                </a:cubicBezTo>
                <a:lnTo>
                  <a:pt x="132767" y="41767"/>
                </a:lnTo>
                <a:cubicBezTo>
                  <a:pt x="152689" y="78388"/>
                  <a:pt x="157781" y="121261"/>
                  <a:pt x="146992" y="161529"/>
                </a:cubicBezTo>
                <a:lnTo>
                  <a:pt x="146405" y="160807"/>
                </a:lnTo>
                <a:cubicBezTo>
                  <a:pt x="135181" y="155411"/>
                  <a:pt x="122596" y="153507"/>
                  <a:pt x="110278" y="155342"/>
                </a:cubicBezTo>
                <a:lnTo>
                  <a:pt x="108382" y="155658"/>
                </a:lnTo>
                <a:lnTo>
                  <a:pt x="108020" y="155658"/>
                </a:lnTo>
                <a:cubicBezTo>
                  <a:pt x="103610" y="156451"/>
                  <a:pt x="99286" y="157661"/>
                  <a:pt x="95105" y="159271"/>
                </a:cubicBezTo>
                <a:lnTo>
                  <a:pt x="93344" y="159994"/>
                </a:lnTo>
                <a:cubicBezTo>
                  <a:pt x="91989" y="160581"/>
                  <a:pt x="90634" y="161168"/>
                  <a:pt x="89279" y="161845"/>
                </a:cubicBezTo>
                <a:cubicBezTo>
                  <a:pt x="87924" y="162523"/>
                  <a:pt x="86434" y="163381"/>
                  <a:pt x="84989" y="164239"/>
                </a:cubicBezTo>
                <a:cubicBezTo>
                  <a:pt x="69934" y="173336"/>
                  <a:pt x="59644" y="188597"/>
                  <a:pt x="56855" y="205965"/>
                </a:cubicBezTo>
                <a:cubicBezTo>
                  <a:pt x="43127" y="279755"/>
                  <a:pt x="118000" y="302651"/>
                  <a:pt x="118000" y="302651"/>
                </a:cubicBezTo>
                <a:cubicBezTo>
                  <a:pt x="118000" y="302651"/>
                  <a:pt x="196261" y="309470"/>
                  <a:pt x="210576" y="235770"/>
                </a:cubicBezTo>
                <a:cubicBezTo>
                  <a:pt x="214234" y="216713"/>
                  <a:pt x="210576" y="200863"/>
                  <a:pt x="199919" y="188128"/>
                </a:cubicBezTo>
                <a:cubicBezTo>
                  <a:pt x="193138" y="181515"/>
                  <a:pt x="184913" y="176568"/>
                  <a:pt x="175894" y="173677"/>
                </a:cubicBezTo>
                <a:cubicBezTo>
                  <a:pt x="171785" y="172277"/>
                  <a:pt x="168714" y="171329"/>
                  <a:pt x="163475" y="169477"/>
                </a:cubicBezTo>
                <a:cubicBezTo>
                  <a:pt x="163653" y="169159"/>
                  <a:pt x="163804" y="168827"/>
                  <a:pt x="163927" y="168484"/>
                </a:cubicBezTo>
                <a:cubicBezTo>
                  <a:pt x="177724" y="120447"/>
                  <a:pt x="170832" y="68831"/>
                  <a:pt x="144915" y="26097"/>
                </a:cubicBezTo>
                <a:cubicBezTo>
                  <a:pt x="186424" y="42369"/>
                  <a:pt x="219543" y="74804"/>
                  <a:pt x="236678" y="115964"/>
                </a:cubicBezTo>
                <a:cubicBezTo>
                  <a:pt x="223891" y="116871"/>
                  <a:pt x="211669" y="121590"/>
                  <a:pt x="201590" y="129511"/>
                </a:cubicBezTo>
                <a:lnTo>
                  <a:pt x="200009" y="130731"/>
                </a:lnTo>
                <a:lnTo>
                  <a:pt x="199693" y="131002"/>
                </a:lnTo>
                <a:cubicBezTo>
                  <a:pt x="196150" y="134031"/>
                  <a:pt x="192886" y="137371"/>
                  <a:pt x="189939" y="140982"/>
                </a:cubicBezTo>
                <a:lnTo>
                  <a:pt x="188764" y="142517"/>
                </a:lnTo>
                <a:cubicBezTo>
                  <a:pt x="187861" y="143736"/>
                  <a:pt x="186913" y="145001"/>
                  <a:pt x="186055" y="146265"/>
                </a:cubicBezTo>
                <a:cubicBezTo>
                  <a:pt x="185197" y="147530"/>
                  <a:pt x="184294" y="149156"/>
                  <a:pt x="183436" y="150781"/>
                </a:cubicBezTo>
                <a:cubicBezTo>
                  <a:pt x="181654" y="153866"/>
                  <a:pt x="180143" y="157099"/>
                  <a:pt x="178920" y="160445"/>
                </a:cubicBezTo>
                <a:lnTo>
                  <a:pt x="180094" y="160807"/>
                </a:lnTo>
                <a:cubicBezTo>
                  <a:pt x="191153" y="164455"/>
                  <a:pt x="201206" y="170642"/>
                  <a:pt x="209447" y="178870"/>
                </a:cubicBezTo>
                <a:lnTo>
                  <a:pt x="209809" y="179231"/>
                </a:lnTo>
                <a:lnTo>
                  <a:pt x="210125" y="179593"/>
                </a:lnTo>
                <a:cubicBezTo>
                  <a:pt x="223672" y="195760"/>
                  <a:pt x="228188" y="215720"/>
                  <a:pt x="223672" y="238299"/>
                </a:cubicBezTo>
                <a:cubicBezTo>
                  <a:pt x="222797" y="242686"/>
                  <a:pt x="221651" y="247015"/>
                  <a:pt x="220240" y="251260"/>
                </a:cubicBezTo>
                <a:cubicBezTo>
                  <a:pt x="250723" y="266117"/>
                  <a:pt x="284321" y="258395"/>
                  <a:pt x="284321" y="258395"/>
                </a:cubicBezTo>
                <a:cubicBezTo>
                  <a:pt x="284321" y="258395"/>
                  <a:pt x="358517" y="224074"/>
                  <a:pt x="333228" y="150284"/>
                </a:cubicBezTo>
                <a:close/>
              </a:path>
            </a:pathLst>
          </a:custGeom>
          <a:solidFill>
            <a:srgbClr val="000000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8E40F6CC-96D5-4B8A-BB53-5B04698F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73319"/>
              </p:ext>
            </p:extLst>
          </p:nvPr>
        </p:nvGraphicFramePr>
        <p:xfrm>
          <a:off x="-5149850" y="-5306484"/>
          <a:ext cx="1800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84874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25416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2930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5207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2316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51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21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647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3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200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194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649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0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29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07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35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87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001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5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345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3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013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28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02577"/>
                  </a:ext>
                </a:extLst>
              </a:tr>
            </a:tbl>
          </a:graphicData>
        </a:graphic>
      </p:graphicFrame>
      <p:graphicFrame>
        <p:nvGraphicFramePr>
          <p:cNvPr id="67" name="Table 65">
            <a:extLst>
              <a:ext uri="{FF2B5EF4-FFF2-40B4-BE49-F238E27FC236}">
                <a16:creationId xmlns:a16="http://schemas.microsoft.com/office/drawing/2014/main" id="{F7B39086-B8C2-4BDA-9C32-23B6AABC7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62723"/>
              </p:ext>
            </p:extLst>
          </p:nvPr>
        </p:nvGraphicFramePr>
        <p:xfrm>
          <a:off x="-5143500" y="2015066"/>
          <a:ext cx="1800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84874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25416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2930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5207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2316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51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21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647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3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200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194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649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0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29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07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35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87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001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5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345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3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013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28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02577"/>
                  </a:ext>
                </a:extLst>
              </a:tr>
            </a:tbl>
          </a:graphicData>
        </a:graphic>
      </p:graphicFrame>
      <p:graphicFrame>
        <p:nvGraphicFramePr>
          <p:cNvPr id="68" name="Table 65">
            <a:extLst>
              <a:ext uri="{FF2B5EF4-FFF2-40B4-BE49-F238E27FC236}">
                <a16:creationId xmlns:a16="http://schemas.microsoft.com/office/drawing/2014/main" id="{2F3C9951-2DEC-4A8E-8D77-1A926FE92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30337"/>
              </p:ext>
            </p:extLst>
          </p:nvPr>
        </p:nvGraphicFramePr>
        <p:xfrm>
          <a:off x="-5154798" y="9346629"/>
          <a:ext cx="1800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84874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25416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2930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5207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2316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51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21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647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3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200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194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649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0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29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07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35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87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001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5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345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3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013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28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02577"/>
                  </a:ext>
                </a:extLst>
              </a:tr>
            </a:tbl>
          </a:graphicData>
        </a:graphic>
      </p:graphicFrame>
      <p:graphicFrame>
        <p:nvGraphicFramePr>
          <p:cNvPr id="69" name="Table 65">
            <a:extLst>
              <a:ext uri="{FF2B5EF4-FFF2-40B4-BE49-F238E27FC236}">
                <a16:creationId xmlns:a16="http://schemas.microsoft.com/office/drawing/2014/main" id="{C125C54B-6DF2-4841-8C09-D65EE7E4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02637"/>
              </p:ext>
            </p:extLst>
          </p:nvPr>
        </p:nvGraphicFramePr>
        <p:xfrm>
          <a:off x="-5155852" y="16670518"/>
          <a:ext cx="1800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848741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254164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2930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5207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323163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51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21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647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320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200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4194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649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05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29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070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35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87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2001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54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345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33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850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013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1288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0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6</cp:revision>
  <dcterms:created xsi:type="dcterms:W3CDTF">2020-04-30T07:42:38Z</dcterms:created>
  <dcterms:modified xsi:type="dcterms:W3CDTF">2020-04-30T08:48:29Z</dcterms:modified>
</cp:coreProperties>
</file>