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5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3ED7-30F1-42D4-AB58-F03570AD6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65954-D434-49F4-81CA-5D67062B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4464A-47AB-4A7B-AAF9-D63D7B13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190A-38DC-42CF-AACF-2B39688F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B3E68-6886-4474-9A40-666DD30C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91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F09D-9467-41E1-8B8C-F523AE2D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9E4A9-31E9-426B-A515-2F297B336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90B4D-E2B4-4C7B-A619-D8191981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59925-4A31-4BDA-9F7B-D27781A9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107EC-D166-4DEF-8138-3320AC4A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18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AA58C-B0BB-4F15-8852-5D4B4F63D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FC409-9DD3-46AF-AA70-985AC30F1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A0F99-FAF5-412F-AD51-CD4AA18A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C831E-516B-4719-AB12-98C4D6C2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97552-8A2A-4FE8-8370-1BCA03F3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77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FF7F-40D9-43E4-AB8A-8DE66A97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C2141-FC44-4629-9649-67A97622D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A560E-6D43-4CB8-A2CC-06599FC5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FE1D8-6155-4F27-A9E5-D12BA554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B2E52-448D-477E-A514-14C7E0F4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7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90C-8A7F-4C0B-855F-320DD795C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2F4B0-4825-4F07-8E12-7E7F22D3F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6EB0D-A728-485B-8104-BF4DB288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90E33-5750-40AC-B778-F786DE87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F9F42-26FB-4E40-A6FD-68EFCBF3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51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135A-724A-4D16-8A98-2D718DAB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2481-FA47-405D-A84F-099BEE7D6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A41C0-2503-4BB8-BCF0-07861EB6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FE125-C4DD-4D4C-A3F6-1903FA4C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D0200-ED05-4AD4-B5FF-9D0D2B86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60513-654D-4FE8-916A-9E5D0695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0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BF03-2D96-4E9F-8522-F5D4633E4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0B95D-220C-4319-9188-C9DA37F65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70AC2-7B12-4E3B-9B9B-BA9C489DE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A4BCA-F51D-4394-8DB2-B72CEFE2F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E2A3B-61C3-4D05-A247-C96D568A8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16087-8D4C-48B2-82F6-840DC52D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858DB-4A01-45F3-84F4-D997CDFB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208AA-1613-4DB3-B079-BACCAC47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3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2E51-575C-4629-BC3F-6CBF09B5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687AD-3F05-4524-852F-BE263B20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04AEF-0C14-4778-96CF-67E8E1AC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7438-3BF1-459B-9D30-19070969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19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F5F81-A733-47CB-9DD3-311BEB0A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BCADB-611F-4AB1-B2A0-97ABB522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7D157-7D53-42D0-9092-142B8EAB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5367-6C5E-4340-9AD9-48B7458F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FB6B6-2963-41E3-895E-44B59789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30285-047E-4B4C-B4B1-C9AD9B4EF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382E1-C4AB-4561-97C2-71E44D3F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BDE77-3770-4D97-9E5F-99DC3E13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4785E-FD69-48CB-B7EE-F221B03C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58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8B6A-6824-45E2-B305-C78E7836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B5826-967C-455A-9B0D-49DB351AF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AAF43-3DC4-433C-BDD2-8A387930D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98141-E4DB-438E-B02F-2C6572E9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7F03B-A3F0-4C92-A10F-32CDD2B5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F92E7-27DC-43A8-B8B1-DC230CE1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35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DD82F-B70D-4343-8B80-7D486BC0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65258-883C-42ED-B4D6-4BEADF006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5F7C4-D927-4DCF-A58A-18CFF2663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D3FBE-64B0-4D14-A1C1-16714C908C99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F8454-13C9-4FF7-8F10-DFB9884AB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181B1-2DD8-4944-8319-A606B50E0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47F29-8270-453C-9981-56E7D9E606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5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9050D09-38C9-4C15-99F5-3734478FD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24281"/>
              </p:ext>
            </p:extLst>
          </p:nvPr>
        </p:nvGraphicFramePr>
        <p:xfrm>
          <a:off x="-8558839" y="720149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428065444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822081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279899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146592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531141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182293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34180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128543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8730075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546237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23298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670798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465348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0988942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607019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238089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614045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132180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6247321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22499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23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77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99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40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29010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53CB9BAC-2399-4D93-BECB-A3725E40F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0818"/>
              </p:ext>
            </p:extLst>
          </p:nvPr>
        </p:nvGraphicFramePr>
        <p:xfrm>
          <a:off x="-433412" y="720342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428065444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822081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279899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146592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531141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182293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34180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128543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8730075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546237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23298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670798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465348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0988942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607019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238089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614045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132180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6247321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22499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23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77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99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40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29010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6EE1080B-8562-4B35-B700-0234FABE4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20654"/>
              </p:ext>
            </p:extLst>
          </p:nvPr>
        </p:nvGraphicFramePr>
        <p:xfrm>
          <a:off x="7692026" y="720535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428065444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822081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279899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146592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531141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182293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34180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128543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8730075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546237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23298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670798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465348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0988942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607019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238089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614045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132180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6247321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22499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23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77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99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40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29010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49C97065-58A2-4840-A833-2EAC8EEE1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76112"/>
              </p:ext>
            </p:extLst>
          </p:nvPr>
        </p:nvGraphicFramePr>
        <p:xfrm>
          <a:off x="15818621" y="719522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428065444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8220818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2798997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146592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6531141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182293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341807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128543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8730075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5462371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023298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670798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4653486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0988942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607019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238089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6140459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132180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62473215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22499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23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77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99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40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29010"/>
                  </a:ext>
                </a:extLst>
              </a:tr>
            </a:tbl>
          </a:graphicData>
        </a:graphic>
      </p:graphicFrame>
      <p:pic>
        <p:nvPicPr>
          <p:cNvPr id="16" name="Graphic 15" descr="Badge 1">
            <a:extLst>
              <a:ext uri="{FF2B5EF4-FFF2-40B4-BE49-F238E27FC236}">
                <a16:creationId xmlns:a16="http://schemas.microsoft.com/office/drawing/2014/main" id="{D83C473D-DD96-4715-BB58-1FC33C6E2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9450" y="7915865"/>
            <a:ext cx="433173" cy="433173"/>
          </a:xfrm>
          <a:prstGeom prst="rect">
            <a:avLst/>
          </a:prstGeom>
        </p:spPr>
      </p:pic>
      <p:pic>
        <p:nvPicPr>
          <p:cNvPr id="18" name="Graphic 17" descr="Badge">
            <a:extLst>
              <a:ext uri="{FF2B5EF4-FFF2-40B4-BE49-F238E27FC236}">
                <a16:creationId xmlns:a16="http://schemas.microsoft.com/office/drawing/2014/main" id="{D9272DEA-F5DA-4156-9C44-3AADABBFF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687721" y="8264435"/>
            <a:ext cx="457200" cy="457200"/>
          </a:xfrm>
          <a:prstGeom prst="rect">
            <a:avLst/>
          </a:prstGeom>
        </p:spPr>
      </p:pic>
      <p:pic>
        <p:nvPicPr>
          <p:cNvPr id="20" name="Graphic 19" descr="Badge 3">
            <a:extLst>
              <a:ext uri="{FF2B5EF4-FFF2-40B4-BE49-F238E27FC236}">
                <a16:creationId xmlns:a16="http://schemas.microsoft.com/office/drawing/2014/main" id="{D046EC5A-B635-425D-B9A7-662F4A338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12094" y="7905738"/>
            <a:ext cx="433173" cy="433173"/>
          </a:xfrm>
          <a:prstGeom prst="rect">
            <a:avLst/>
          </a:prstGeom>
        </p:spPr>
      </p:pic>
      <p:pic>
        <p:nvPicPr>
          <p:cNvPr id="22" name="Graphic 21" descr="Badge 4">
            <a:extLst>
              <a:ext uri="{FF2B5EF4-FFF2-40B4-BE49-F238E27FC236}">
                <a16:creationId xmlns:a16="http://schemas.microsoft.com/office/drawing/2014/main" id="{3888FC79-02CB-4DC5-A553-834A22F6BE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93304" y="7550559"/>
            <a:ext cx="433173" cy="433173"/>
          </a:xfrm>
          <a:prstGeom prst="rect">
            <a:avLst/>
          </a:prstGeom>
        </p:spPr>
      </p:pic>
      <p:pic>
        <p:nvPicPr>
          <p:cNvPr id="24" name="Graphic 23" descr="Badge 5">
            <a:extLst>
              <a:ext uri="{FF2B5EF4-FFF2-40B4-BE49-F238E27FC236}">
                <a16:creationId xmlns:a16="http://schemas.microsoft.com/office/drawing/2014/main" id="{3FC7FE14-A7EC-4AAE-8877-CD6DDBFD52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62290" y="7168594"/>
            <a:ext cx="433173" cy="433173"/>
          </a:xfrm>
          <a:prstGeom prst="rect">
            <a:avLst/>
          </a:prstGeom>
        </p:spPr>
      </p:pic>
      <p:pic>
        <p:nvPicPr>
          <p:cNvPr id="26" name="Graphic 25" descr="Bull">
            <a:extLst>
              <a:ext uri="{FF2B5EF4-FFF2-40B4-BE49-F238E27FC236}">
                <a16:creationId xmlns:a16="http://schemas.microsoft.com/office/drawing/2014/main" id="{2B8819B1-D7C4-4C2E-9CE9-7230AEEBD3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8404" y="7937086"/>
            <a:ext cx="433173" cy="433173"/>
          </a:xfrm>
          <a:prstGeom prst="rect">
            <a:avLst/>
          </a:prstGeom>
        </p:spPr>
      </p:pic>
      <p:pic>
        <p:nvPicPr>
          <p:cNvPr id="28" name="Graphic 27" descr="Butterfly">
            <a:extLst>
              <a:ext uri="{FF2B5EF4-FFF2-40B4-BE49-F238E27FC236}">
                <a16:creationId xmlns:a16="http://schemas.microsoft.com/office/drawing/2014/main" id="{0B7F1C03-D406-4632-A9FA-DB4B186393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2097744" y="7912007"/>
            <a:ext cx="433173" cy="433173"/>
          </a:xfrm>
          <a:prstGeom prst="rect">
            <a:avLst/>
          </a:prstGeom>
        </p:spPr>
      </p:pic>
      <p:pic>
        <p:nvPicPr>
          <p:cNvPr id="30" name="Graphic 29" descr="Cactus">
            <a:extLst>
              <a:ext uri="{FF2B5EF4-FFF2-40B4-BE49-F238E27FC236}">
                <a16:creationId xmlns:a16="http://schemas.microsoft.com/office/drawing/2014/main" id="{727C673E-F50C-4DBD-BB17-6A827B76D17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93304" y="8304091"/>
            <a:ext cx="433173" cy="433173"/>
          </a:xfrm>
          <a:prstGeom prst="rect">
            <a:avLst/>
          </a:prstGeom>
        </p:spPr>
      </p:pic>
      <p:pic>
        <p:nvPicPr>
          <p:cNvPr id="32" name="Graphic 31" descr="Cake slice">
            <a:extLst>
              <a:ext uri="{FF2B5EF4-FFF2-40B4-BE49-F238E27FC236}">
                <a16:creationId xmlns:a16="http://schemas.microsoft.com/office/drawing/2014/main" id="{3E9CDA0A-DB8B-43CE-AA4F-5DA69C12FE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36852" y="8280672"/>
            <a:ext cx="433173" cy="433173"/>
          </a:xfrm>
          <a:prstGeom prst="rect">
            <a:avLst/>
          </a:prstGeom>
        </p:spPr>
      </p:pic>
      <p:pic>
        <p:nvPicPr>
          <p:cNvPr id="34" name="Graphic 33" descr="Calligraphy Pen">
            <a:extLst>
              <a:ext uri="{FF2B5EF4-FFF2-40B4-BE49-F238E27FC236}">
                <a16:creationId xmlns:a16="http://schemas.microsoft.com/office/drawing/2014/main" id="{A6483C95-D910-4DFD-BF4B-DE77C3A829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80333" y="8692588"/>
            <a:ext cx="331406" cy="331406"/>
          </a:xfrm>
          <a:prstGeom prst="rect">
            <a:avLst/>
          </a:prstGeom>
        </p:spPr>
      </p:pic>
      <p:pic>
        <p:nvPicPr>
          <p:cNvPr id="36" name="Graphic 35" descr="Camel">
            <a:extLst>
              <a:ext uri="{FF2B5EF4-FFF2-40B4-BE49-F238E27FC236}">
                <a16:creationId xmlns:a16="http://schemas.microsoft.com/office/drawing/2014/main" id="{54AA7325-30E8-44B9-B1D6-BBD30452DCB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4899111" y="7190337"/>
            <a:ext cx="433173" cy="433173"/>
          </a:xfrm>
          <a:prstGeom prst="rect">
            <a:avLst/>
          </a:prstGeom>
        </p:spPr>
      </p:pic>
      <p:pic>
        <p:nvPicPr>
          <p:cNvPr id="38" name="Graphic 37" descr="Candle">
            <a:extLst>
              <a:ext uri="{FF2B5EF4-FFF2-40B4-BE49-F238E27FC236}">
                <a16:creationId xmlns:a16="http://schemas.microsoft.com/office/drawing/2014/main" id="{4488921E-5244-472F-BBE7-BF4223A4A5B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238689" y="7881024"/>
            <a:ext cx="433173" cy="433173"/>
          </a:xfrm>
          <a:prstGeom prst="rect">
            <a:avLst/>
          </a:prstGeom>
        </p:spPr>
      </p:pic>
      <p:pic>
        <p:nvPicPr>
          <p:cNvPr id="40" name="Graphic 39" descr="Car">
            <a:extLst>
              <a:ext uri="{FF2B5EF4-FFF2-40B4-BE49-F238E27FC236}">
                <a16:creationId xmlns:a16="http://schemas.microsoft.com/office/drawing/2014/main" id="{E610769A-1384-4256-9D00-79F8A95C855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818621" y="7528924"/>
            <a:ext cx="433173" cy="433173"/>
          </a:xfrm>
          <a:prstGeom prst="rect">
            <a:avLst/>
          </a:prstGeom>
        </p:spPr>
      </p:pic>
      <p:pic>
        <p:nvPicPr>
          <p:cNvPr id="42" name="Graphic 41" descr="Car Tree Air Freshener">
            <a:extLst>
              <a:ext uri="{FF2B5EF4-FFF2-40B4-BE49-F238E27FC236}">
                <a16:creationId xmlns:a16="http://schemas.microsoft.com/office/drawing/2014/main" id="{1E05291F-5D8D-4BE5-9A69-A571AA2B287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941731" y="7536177"/>
            <a:ext cx="433173" cy="433173"/>
          </a:xfrm>
          <a:prstGeom prst="rect">
            <a:avLst/>
          </a:prstGeom>
        </p:spPr>
      </p:pic>
      <p:pic>
        <p:nvPicPr>
          <p:cNvPr id="44" name="Graphic 43" descr="Cat">
            <a:extLst>
              <a:ext uri="{FF2B5EF4-FFF2-40B4-BE49-F238E27FC236}">
                <a16:creationId xmlns:a16="http://schemas.microsoft.com/office/drawing/2014/main" id="{4DF3BE85-B23C-4B8F-A8E3-D1B3647AEB7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-6943896" y="8316061"/>
            <a:ext cx="433173" cy="433173"/>
          </a:xfrm>
          <a:prstGeom prst="rect">
            <a:avLst/>
          </a:prstGeom>
        </p:spPr>
      </p:pic>
      <p:pic>
        <p:nvPicPr>
          <p:cNvPr id="46" name="Graphic 45" descr="Caterpillar">
            <a:extLst>
              <a:ext uri="{FF2B5EF4-FFF2-40B4-BE49-F238E27FC236}">
                <a16:creationId xmlns:a16="http://schemas.microsoft.com/office/drawing/2014/main" id="{DA9C790C-90C7-444A-9914-549B891D167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2345267" y="7899245"/>
            <a:ext cx="433173" cy="433173"/>
          </a:xfrm>
          <a:prstGeom prst="rect">
            <a:avLst/>
          </a:prstGeom>
        </p:spPr>
      </p:pic>
      <p:pic>
        <p:nvPicPr>
          <p:cNvPr id="48" name="Graphic 47" descr="Cherries">
            <a:extLst>
              <a:ext uri="{FF2B5EF4-FFF2-40B4-BE49-F238E27FC236}">
                <a16:creationId xmlns:a16="http://schemas.microsoft.com/office/drawing/2014/main" id="{D26B9573-3364-4409-B9C7-09C6FBFB87C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153466" y="7556169"/>
            <a:ext cx="433526" cy="43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6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Eddy</dc:creator>
  <cp:lastModifiedBy>Chris Eddy</cp:lastModifiedBy>
  <cp:revision>4</cp:revision>
  <dcterms:created xsi:type="dcterms:W3CDTF">2020-04-30T07:42:38Z</dcterms:created>
  <dcterms:modified xsi:type="dcterms:W3CDTF">2020-04-30T08:00:32Z</dcterms:modified>
</cp:coreProperties>
</file>