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9962-B546-49E1-8C30-918F1414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07F7E-07C4-418B-BEBD-BA8C48A84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7456-3D98-4C13-9325-EC183351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6BE31-15D0-4057-B5A1-6A373865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4675-668C-44C8-8C93-FCD14E82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051D-445C-4DCE-9A7B-A1E678CF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B9D93-1691-449B-9726-D1A4E7DC7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6A7A-0E59-4E65-B65A-F227D0C7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C6F7-939E-4A9E-B388-57A00CBD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CF88-CAD2-42BC-AB63-186B5EFC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5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3192A-EFF8-45DA-BB4A-10659EE8C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7F853-BD1A-44DE-9289-40F62FB79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D663-53EF-45FE-8024-DAA301C1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9B6E-D2BF-46F4-8D58-0DE929FB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D8E53-31EE-4ED1-A833-82280042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56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BB7-CEC1-4CD9-B0FB-8902717D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0D0B-B1F4-45A9-B138-E77A33CE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376D-0859-49D1-815B-03B7B8FF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8E16-8D89-419C-902C-CBC44C75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2E64-8680-4EA8-99AF-18B7DB25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3A6-032B-4EFB-AFC6-67BC3251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25D8-C7C8-4F0C-A9B7-39304B65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832A-6CB6-4CBC-9012-37DAA388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2D46-296A-4479-9F0A-5E790710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DC25-26F4-4EC2-930C-2BF67A87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47B7-F799-451C-B4F2-84B231B3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F17A-9206-45FA-AD58-4050585C5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3991D-720F-4754-9F76-4F3B73460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4FB1-BD02-4E81-8A35-44EEEE55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F032-6EEB-4730-95D7-7E8AB6E6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7FB8-2296-417A-9F89-41ABBC51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1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DE4F-8CA2-48EB-858B-C5866C69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B5384-492A-4587-A21B-E5C94081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4338-B8C6-4C0C-B863-DB59E2B5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7204-2A9E-4404-BF6C-671FC26AB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2AEC-0C22-48BE-8C56-672CB689C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7A96A-7660-4762-B528-A1CD3EF9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B3F4-CF34-4238-8351-9A6BC540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079DB-C53C-4366-ADB1-4885A693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DB18-44E3-4A03-A1E1-F99DDCC0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9B0AB-10E9-4BBE-9064-90780E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EADC0-B678-41FF-8D8A-B6A56736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54C3-58C5-47DB-9FD6-CA9EB127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0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2008B-52BB-4F56-B655-C7C866FB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B29EB-59E6-4EC3-8F8D-55D7DA3D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563A-5B1F-4A78-A6B1-D2FE1002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5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8DF3-BA4A-46C3-ABB6-25E39C2A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7192-4EE2-480D-9426-7CA922FF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0A6E6-2A36-4606-ABB5-3ED19C71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6E09-FC71-4AEA-BC40-4BA7F15A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01F8-E18D-4B89-9828-9530DFF9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2309-2FC2-44E3-AB07-91D94D58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53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236A-B4C5-4347-A2D2-9BB70FE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27CE0-4878-4952-A02A-BC594078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147B0-05C6-4F72-97F6-F7A5F892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58AD0-48E2-4A15-A015-E058EF4D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6C9A-C050-4CA9-B937-9E17FDCB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DAF6B-AB16-4D57-A400-27044BC3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1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F188A-7C84-4491-B461-0572ED66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A472-3576-46BC-A449-8EA2EC2C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85C11-A9D5-42AF-9EB5-0E711FCC1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F12D-D184-4AD3-97C3-99AF307A364C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9970-0D89-4FA0-B880-380251104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E1F0-2F95-48DE-9948-217FEDD7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94B5-7F2F-49BB-B425-15415CA57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90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A3F590-FC1C-4EDB-BCD3-C6449FE1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89337"/>
              </p:ext>
            </p:extLst>
          </p:nvPr>
        </p:nvGraphicFramePr>
        <p:xfrm>
          <a:off x="3992776" y="615971"/>
          <a:ext cx="360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257271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12432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1213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041322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2638336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795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779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6079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227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462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413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5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3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6</cp:revision>
  <dcterms:created xsi:type="dcterms:W3CDTF">2020-05-18T07:45:02Z</dcterms:created>
  <dcterms:modified xsi:type="dcterms:W3CDTF">2020-05-18T11:06:09Z</dcterms:modified>
</cp:coreProperties>
</file>