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8F7E-F4E1-457B-BD7D-7B62BEB8C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E1DF-D684-42DC-A1DD-45A476F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lazy-loading-ngmodules" TargetMode="External"/><Relationship Id="rId2" Type="http://schemas.openxmlformats.org/officeDocument/2006/relationships/hyperlink" Target="https://angular.io/guide/routing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tw/api/router/RouterMod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 referencias que consulto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router	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Angular - Angular Routing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Angular - Lazy-loading feature modules</a:t>
            </a:r>
            <a:endParaRPr lang="en-US" dirty="0" smtClean="0"/>
          </a:p>
          <a:p>
            <a:r>
              <a:rPr lang="en-US" smtClean="0">
                <a:hlinkClick r:id="rId4"/>
              </a:rPr>
              <a:t>Angular – RouterModule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Las referencias que consulto</vt:lpstr>
      <vt:lpstr>Angular - router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referencias que consulto</dc:title>
  <dc:creator>Cheng</dc:creator>
  <cp:lastModifiedBy>Cheng</cp:lastModifiedBy>
  <cp:revision>2</cp:revision>
  <dcterms:created xsi:type="dcterms:W3CDTF">2022-02-25T12:24:43Z</dcterms:created>
  <dcterms:modified xsi:type="dcterms:W3CDTF">2022-02-25T12:47:32Z</dcterms:modified>
</cp:coreProperties>
</file>