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16F9-6049-F148-A67E-B50ED7C651A6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31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16F9-6049-F148-A67E-B50ED7C651A6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06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16F9-6049-F148-A67E-B50ED7C651A6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29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16F9-6049-F148-A67E-B50ED7C651A6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16F9-6049-F148-A67E-B50ED7C651A6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84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16F9-6049-F148-A67E-B50ED7C651A6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95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16F9-6049-F148-A67E-B50ED7C651A6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8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16F9-6049-F148-A67E-B50ED7C651A6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5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16F9-6049-F148-A67E-B50ED7C651A6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15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16F9-6049-F148-A67E-B50ED7C651A6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64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16F9-6049-F148-A67E-B50ED7C651A6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8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16F9-6049-F148-A67E-B50ED7C651A6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5F45-1FFF-D043-8DCE-2BE364C338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39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89B0FDF-3662-524B-9C65-9051F9B74522}"/>
              </a:ext>
            </a:extLst>
          </p:cNvPr>
          <p:cNvSpPr txBox="1"/>
          <p:nvPr/>
        </p:nvSpPr>
        <p:spPr>
          <a:xfrm>
            <a:off x="3479975" y="3796861"/>
            <a:ext cx="594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Malacitana" pitchFamily="2" charset="77"/>
              </a:rPr>
              <a:t>Abstracción de un framework de app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9028F85-7003-8F4F-BB66-F2F24CD19A38}"/>
              </a:ext>
            </a:extLst>
          </p:cNvPr>
          <p:cNvCxnSpPr>
            <a:cxnSpLocks/>
          </p:cNvCxnSpPr>
          <p:nvPr/>
        </p:nvCxnSpPr>
        <p:spPr>
          <a:xfrm>
            <a:off x="3498580" y="4364804"/>
            <a:ext cx="4167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E4FABE-B117-3644-AAD3-E54937705EDC}"/>
              </a:ext>
            </a:extLst>
          </p:cNvPr>
          <p:cNvSpPr txBox="1"/>
          <p:nvPr/>
        </p:nvSpPr>
        <p:spPr>
          <a:xfrm>
            <a:off x="3479977" y="4471088"/>
            <a:ext cx="5277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Malacitana-Sans" pitchFamily="2" charset="77"/>
              </a:rPr>
              <a:t>Cheng y Deng</a:t>
            </a:r>
          </a:p>
          <a:p>
            <a:r>
              <a:rPr lang="es-ES" sz="1600" dirty="0">
                <a:solidFill>
                  <a:srgbClr val="00AAD6"/>
                </a:solidFill>
                <a:latin typeface="Malacitana-Sans" pitchFamily="2" charset="77"/>
              </a:rPr>
              <a:t>Ingeniería de software</a:t>
            </a:r>
          </a:p>
          <a:p>
            <a:r>
              <a:rPr lang="es-ES" sz="1200" dirty="0">
                <a:solidFill>
                  <a:schemeClr val="bg1"/>
                </a:solidFill>
                <a:latin typeface="Malacitana-Sans" pitchFamily="2" charset="77"/>
              </a:rPr>
              <a:t>02/09/2022</a:t>
            </a:r>
          </a:p>
        </p:txBody>
      </p:sp>
    </p:spTree>
    <p:extLst>
      <p:ext uri="{BB962C8B-B14F-4D97-AF65-F5344CB8AC3E}">
        <p14:creationId xmlns:p14="http://schemas.microsoft.com/office/powerpoint/2010/main" val="334681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6BA9BE-90A1-FD40-89D8-EEDA1788CE87}"/>
              </a:ext>
            </a:extLst>
          </p:cNvPr>
          <p:cNvSpPr txBox="1"/>
          <p:nvPr/>
        </p:nvSpPr>
        <p:spPr>
          <a:xfrm>
            <a:off x="844645" y="1885865"/>
            <a:ext cx="6759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4479"/>
                </a:solidFill>
                <a:latin typeface="Malacitana" pitchFamily="2" charset="77"/>
              </a:rPr>
              <a:t>TÍTULO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B1D8CF-F5DF-CD45-8F53-827ECFF6FF39}"/>
              </a:ext>
            </a:extLst>
          </p:cNvPr>
          <p:cNvSpPr txBox="1"/>
          <p:nvPr/>
        </p:nvSpPr>
        <p:spPr>
          <a:xfrm>
            <a:off x="844645" y="2401426"/>
            <a:ext cx="675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AAD6"/>
                </a:solidFill>
                <a:latin typeface="Malacitana-Sans" pitchFamily="2" charset="77"/>
              </a:rPr>
              <a:t>Subtítulo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3C4418-C699-D84F-9F1D-89FD4C8CD636}"/>
              </a:ext>
            </a:extLst>
          </p:cNvPr>
          <p:cNvSpPr txBox="1"/>
          <p:nvPr/>
        </p:nvSpPr>
        <p:spPr>
          <a:xfrm>
            <a:off x="844646" y="3206596"/>
            <a:ext cx="10733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Lorem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ipsum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dolor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sit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amet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,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consectetur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adipiscing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elit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.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Praesent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fringilla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egestas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dui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, a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sollicitudin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ex porta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nec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.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Nulla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magna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enim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,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fermentum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ac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hendrerit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molestie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,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iaculis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vitae dolor.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Lorem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ipsum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dolor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sit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amet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,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consectetur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adipiscing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elit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.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Nullam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ornare lacinia tortor non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pretium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.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Vestibulum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lacus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turpis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,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condimentum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vitae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est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in,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faucibus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convallis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odio.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Quisque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nec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sem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sit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amet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odio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ullamcorper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porta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sit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amet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in mi.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Suspendisse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gravida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faucibus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viverra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.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Class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aptent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taciti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sociosqu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ad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litora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torquent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per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conubia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nostra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, per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inceptos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 </a:t>
            </a:r>
            <a:r>
              <a:rPr lang="es-ES" dirty="0" err="1">
                <a:solidFill>
                  <a:srgbClr val="004479"/>
                </a:solidFill>
                <a:latin typeface="Malacitana-Sans" pitchFamily="2" charset="77"/>
              </a:rPr>
              <a:t>himenaeos</a:t>
            </a:r>
            <a:r>
              <a:rPr lang="es-ES" dirty="0">
                <a:solidFill>
                  <a:srgbClr val="004479"/>
                </a:solidFill>
                <a:latin typeface="Malacitana-Sans" pitchFamily="2" charset="77"/>
              </a:rPr>
              <a:t>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53206D9-F7C3-EF4B-B55A-63F8CC3046AB}"/>
              </a:ext>
            </a:extLst>
          </p:cNvPr>
          <p:cNvCxnSpPr>
            <a:cxnSpLocks/>
          </p:cNvCxnSpPr>
          <p:nvPr/>
        </p:nvCxnSpPr>
        <p:spPr>
          <a:xfrm>
            <a:off x="933229" y="3030087"/>
            <a:ext cx="3442481" cy="0"/>
          </a:xfrm>
          <a:prstGeom prst="line">
            <a:avLst/>
          </a:prstGeom>
          <a:ln>
            <a:solidFill>
              <a:srgbClr val="00A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C716B7E-D309-1E4A-8380-75159113B149}"/>
              </a:ext>
            </a:extLst>
          </p:cNvPr>
          <p:cNvSpPr txBox="1"/>
          <p:nvPr/>
        </p:nvSpPr>
        <p:spPr>
          <a:xfrm>
            <a:off x="717472" y="640979"/>
            <a:ext cx="546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4479"/>
                </a:solidFill>
                <a:latin typeface="Malacitana-Sans" pitchFamily="2" charset="77"/>
              </a:rPr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736661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TILLA CORPORATIVA POWER POINT" id="{4D8E7473-AEE4-E344-A86C-FE9097D16271}" vid="{C172504A-6316-2A47-A69D-C6BAD5F8A2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116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Malacitana</vt:lpstr>
      <vt:lpstr>Malacitana-Sans</vt:lpstr>
      <vt:lpstr>Arial</vt:lpstr>
      <vt:lpstr>Calibri</vt:lpstr>
      <vt:lpstr>Calibri Light</vt:lpstr>
      <vt:lpstr>Tema de Office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Deng Cheng</cp:lastModifiedBy>
  <cp:revision>7</cp:revision>
  <dcterms:created xsi:type="dcterms:W3CDTF">2019-06-10T11:00:10Z</dcterms:created>
  <dcterms:modified xsi:type="dcterms:W3CDTF">2022-09-02T16:05:37Z</dcterms:modified>
</cp:coreProperties>
</file>