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FA4A-58BF-D30A-20A6-550E8B4C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CD3EE-723D-A552-A1E7-D9AB985D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s-ES"/>
              <a:t>单击此处编辑母版副标题样式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9E842-6F84-16B7-2BEA-927796C2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2BC92-B147-6999-F8BB-FAFB48F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A86ED-B9C2-0991-1AD0-152E4DD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6719-E55C-55A8-7049-1CC9DDC5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BA05A4-E5AD-144C-E0F2-31040DB92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DC7F0-687C-0DCA-7418-3C7DE95B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46266-CE91-8504-FF7F-96D71A09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E6BA-8467-87FF-032F-3FB4962A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3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89CB8C-2B2A-BFB8-68CE-0AAD51C90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BD249-E81E-FED1-501F-CF43EC45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0EE4-3623-6D9C-2A92-38A5C21E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3CBB4-87A8-CB6C-9D51-92525D23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4C372-318A-CD8C-B4BF-EFB71DE4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1D7D3-8F9D-0E8D-18D3-F1245D0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EA7CF-BD99-0D57-9229-AC68975C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FB077-578E-C5D2-A4C1-B89299F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62C26-94C2-EAED-3A1F-4E4744E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77AA-DA0A-A0A1-8083-181879D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58DB-CB87-AFC7-6E01-D10C190F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C89F3-A5FC-5865-194A-AD785112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267BC-81B0-C5CA-11A1-57217129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79A1E-720F-BE4E-7663-01D3804D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A09B9-566A-1B3E-EBC0-60F356DF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8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C522D-0582-534B-2AFE-81536C47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52EFB-10B6-70E3-BE47-B89BC354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921B2-68D9-F182-704C-7D7F44C9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3FC75-48C0-BFF5-A847-DF3C637B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DE44F-0CE9-6F78-EB99-0F6107E1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B614D-1249-B4FE-57D3-CA285A68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18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BB18-B39F-12B3-83DB-13B60E56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D89E8-F5F2-24EE-5E36-2D694E384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53019-1F1E-625D-DA26-84CFC3F0E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204459-ECD4-3C9B-758E-DBB2A9C0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A45E0-2EB2-BE25-40BB-889011FE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30D70-DD48-CF6F-D85F-F7655F71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B9EAEB-81BA-599A-1CE1-A88B6DE8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51DE2-DAE7-1460-C1EE-2DEEFA8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2ACD9-DC6A-2B5E-EA9C-348F0ED6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3BEE1A-09D1-ABFA-3090-EF787B49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298617-3F47-4F88-4A36-9762CBB7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C5E9C-C0FA-EE4A-7687-6E4BCF6B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6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FA6915-150A-3006-7C8B-63CB37B0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E2DF8-1917-CD44-1DC5-3A553C21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864D7A-9D4F-5A61-252D-4C01A4D4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4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2ACB-8B58-ADB8-2E73-54F79339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18C89-FC71-A1DF-8498-534FAF5B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ADEDC-2A4C-EE42-0B45-35917572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F4E8F-70FD-1B07-F2EF-70E5A76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B79C3-6CB8-7113-1DE3-4CB53D5F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389FF-797E-75A8-8B23-BF06806C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9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85701-8876-A9AD-924E-ADAAB5B0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FD74D-85F6-598B-8605-2EAF353C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4A232-B805-72AE-43EE-DF79632E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BB05E-01CA-A209-1E7A-9A9341C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766EE-A6B7-E344-82AA-9802F5F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72EF6-9C6F-CF5F-34ED-9ABEB34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36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4B02C8-8FC9-F307-3C57-A83378E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76CFE-0567-8E11-2060-27877E19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697FA-D4A4-BBC4-FDB2-397FDC4F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DD11-B210-434A-9A60-EDC6C291A3B3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7224-117A-17D6-2BE9-3C8D226D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BDC77-6EBA-EB7F-9BE0-079FD4AEE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253F-1162-4106-A524-C58AB07747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6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4094126/how-to-add-border-radius-on-table-r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FF90-280A-6B48-9FC4-90001C411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5E366-AA47-635B-9EB9-A7181F31C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6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7072-97A0-0064-7CA1-FD842EC5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32629"/>
                </a:solidFill>
                <a:effectLst/>
                <a:latin typeface="var(--theme-post-title-font-family)"/>
                <a:hlinkClick r:id="rId2"/>
              </a:rPr>
              <a:t>add border radius on table row</a:t>
            </a:r>
            <a:b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</a:br>
            <a:endParaRPr lang="es-E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C35FAF-E274-ECE2-4136-F94B4162D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2732" y="2076975"/>
            <a:ext cx="6706536" cy="3848637"/>
          </a:xfrm>
        </p:spPr>
      </p:pic>
    </p:spTree>
    <p:extLst>
      <p:ext uri="{BB962C8B-B14F-4D97-AF65-F5344CB8AC3E}">
        <p14:creationId xmlns:p14="http://schemas.microsoft.com/office/powerpoint/2010/main" val="189508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var(--theme-post-title-font-family)</vt:lpstr>
      <vt:lpstr>Arial</vt:lpstr>
      <vt:lpstr>Calibri</vt:lpstr>
      <vt:lpstr>Calibri Light</vt:lpstr>
      <vt:lpstr>Office 主题​​</vt:lpstr>
      <vt:lpstr>CSS</vt:lpstr>
      <vt:lpstr>add border radius on table row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Cheng Deng</dc:creator>
  <cp:lastModifiedBy>Cheng Deng</cp:lastModifiedBy>
  <cp:revision>1</cp:revision>
  <dcterms:created xsi:type="dcterms:W3CDTF">2022-09-27T21:50:17Z</dcterms:created>
  <dcterms:modified xsi:type="dcterms:W3CDTF">2022-09-27T21:50:31Z</dcterms:modified>
</cp:coreProperties>
</file>