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FE538-2877-FE2E-CFBC-1B9AA6516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s-E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656D0C-0FD3-B8A3-9E82-42A3AD30A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s-E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F3C07D-63BD-06F6-2966-43BD5406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C1F0-FDFE-40C9-A7B6-6105BC9FF0D6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4CF9F5-379C-A641-B95D-33979714B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32220A-595E-A6F5-F1CF-1AECC26E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8BE0-0A29-4128-B34F-B95B016B9DD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550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434BF-5449-C21E-7C87-AAF8FEEC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s-E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093F64-00E5-BD0E-2244-89A02EC8B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s-E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493637-2E08-1485-691B-5D6B4E52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C1F0-FDFE-40C9-A7B6-6105BC9FF0D6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8B14EC-43A9-34ED-0C45-B09DF996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A527FB-3BDE-9EAA-E07C-14639276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8BE0-0A29-4128-B34F-B95B016B9DD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47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7EC031-66D4-808B-276B-B5725A7DC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s-E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FD094A-AE24-25AA-F792-B475501A1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s-E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19CCF6-A07F-45F2-EBF9-3EEEE47DA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C1F0-FDFE-40C9-A7B6-6105BC9FF0D6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9EB705-54B6-62BF-66C7-6D75DBD10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1D6D83-D061-FCDE-0E83-0BAA196B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8BE0-0A29-4128-B34F-B95B016B9DD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852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23A62-E5B3-5958-6F4F-F61ACF43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s-E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B4A058-F94C-8A21-202A-030AAEE4F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s-E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21E560-31A9-0205-5F77-08FD1A4B5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C1F0-FDFE-40C9-A7B6-6105BC9FF0D6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A60954-D85C-5EB0-324C-A2D28764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1BAA68-68CE-DD96-49C7-52FD7386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8BE0-0A29-4128-B34F-B95B016B9DD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971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32C01-2A57-8089-C638-401453425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s-E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F881A2-C319-1819-1333-895798264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134722-1B7C-C441-40FC-95406AE59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C1F0-FDFE-40C9-A7B6-6105BC9FF0D6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6BEBC2-7BEE-7F2C-761C-A15D425C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29157B-8D52-E467-F934-EAD41F1D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8BE0-0A29-4128-B34F-B95B016B9DD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99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2E27D-3988-1A6B-DD5D-C28C986A1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s-E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2C2A23-AED8-C609-30CA-990802853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s-E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E8808-E45C-F104-ACB9-1289B08AC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s-E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FE1BDB-E43C-43AC-C66E-D03A1D480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C1F0-FDFE-40C9-A7B6-6105BC9FF0D6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486303-BE3D-833A-DC70-4497B059E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40ACFF-07A4-66CD-9F33-633776C8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8BE0-0A29-4128-B34F-B95B016B9DD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473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78D28-08AC-CF44-3A45-70C6D6F93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s-E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29149C-80C6-8A3C-1EB4-77F9172BB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D92737-A9A1-6A0A-6533-1B8E8CD82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s-E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08A168-2748-B0AE-FEDA-B3EDA52AF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6B2CE4-2EEE-2FF4-C33A-6F833E9FE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s-E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D22BD0-F5EB-7F7D-DBCA-6B0C1434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C1F0-FDFE-40C9-A7B6-6105BC9FF0D6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E3B089-F12C-BF20-7410-AD4073473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A75070-69C3-692B-917D-28AAF026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8BE0-0A29-4128-B34F-B95B016B9DD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691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84DD6-62C9-52A4-010C-18D02D8D4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s-E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A760B1-0CDB-4093-C961-95279AD7E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C1F0-FDFE-40C9-A7B6-6105BC9FF0D6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1FF757-616C-C483-9F1B-260DF015B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FF0C94-1A83-F74E-E922-EEF96024B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8BE0-0A29-4128-B34F-B95B016B9DD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443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75C191-D773-6254-E5BF-1CB475B2D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C1F0-FDFE-40C9-A7B6-6105BC9FF0D6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6C66F1-60A7-D826-C839-D6D2C74B8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5A7913-302A-DF09-AB6C-70696D3B1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8BE0-0A29-4128-B34F-B95B016B9DD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740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B1E20-E0C5-484B-E6AB-FC767E65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s-E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448719-8F00-436E-23EF-068643C7E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s-E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981CD8-7139-A4F7-6516-0C8CF1CC3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254DA-A309-6415-3592-300C699F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C1F0-FDFE-40C9-A7B6-6105BC9FF0D6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2222ED-B159-3C2D-DD09-CBF5A45DD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F0DEA1-466D-95D9-4907-1C5CD199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8BE0-0A29-4128-B34F-B95B016B9DD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59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D6C65-9CCD-E818-3357-BC2EF9A96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s-E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14244B-045D-89A2-F465-A1F38916B4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891F8D-98CD-5731-F29B-0E02360DA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36C0FB-3CF0-146F-BE5C-41FE7F1B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C1F0-FDFE-40C9-A7B6-6105BC9FF0D6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A1128A-AAD0-7B73-580C-34261F26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9A3A49-5B71-89A0-FADD-695EAE96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8BE0-0A29-4128-B34F-B95B016B9DD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034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682C5F-A214-FFDF-0788-7EB33C27B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s-E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FF16AE-E060-E456-EAA8-A79C7A77D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s-E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063CE-AA20-F9F7-45E5-3AE2D8894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5C1F0-FDFE-40C9-A7B6-6105BC9FF0D6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54DB15-06F8-EE39-6601-F8EF06F71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B6AC7C-ECB7-0904-8017-35D4C13CF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28BE0-0A29-4128-B34F-B95B016B9DD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806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lipse.org/Xtext/documentation/301_grammarlanguage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37E0D-8946-09DC-9C53-FBAF093B9F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Practica</a:t>
            </a:r>
            <a:r>
              <a:rPr lang="en-US" dirty="0"/>
              <a:t> - </a:t>
            </a:r>
            <a:r>
              <a:rPr lang="en-US" dirty="0" err="1"/>
              <a:t>Xtext</a:t>
            </a:r>
            <a:endParaRPr lang="es-E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4C719D-4EE7-6BB0-C713-CE8471D991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Cheng Deng</a:t>
            </a:r>
            <a:endParaRPr lang="es-E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295735-13D9-A66D-C4DC-04FED5F6F7D1}"/>
              </a:ext>
            </a:extLst>
          </p:cNvPr>
          <p:cNvSpPr txBox="1"/>
          <p:nvPr/>
        </p:nvSpPr>
        <p:spPr>
          <a:xfrm>
            <a:off x="3854824" y="61399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hlinkClick r:id="rId2"/>
              </a:rPr>
              <a:t>Xtext</a:t>
            </a:r>
            <a:r>
              <a:rPr lang="en-US" altLang="zh-CN" dirty="0">
                <a:hlinkClick r:id="rId2"/>
              </a:rPr>
              <a:t> - The Grammar Language (eclipse.org)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280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161D9-3109-A231-DBBB-650A5D19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model</a:t>
            </a:r>
            <a:endParaRPr lang="es-E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8B6F4C-8D9A-AC81-7CEE-7201021FA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211" y="1591337"/>
            <a:ext cx="9686365" cy="433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8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5523D-473D-F2DD-2670-8B73D0C6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grammar</a:t>
            </a:r>
            <a:endParaRPr lang="es-E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AB76954-913A-B90B-F37A-3C84C86D60DB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RuleName</a:t>
            </a:r>
            <a:r>
              <a:rPr lang="en-US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‘Keyword’ name=Type // simple assignment for attributes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dirty="0"/>
              <a:t>‘Keyword’ </a:t>
            </a:r>
            <a:r>
              <a:rPr lang="en-US" dirty="0" err="1"/>
              <a:t>truefalse</a:t>
            </a:r>
            <a:r>
              <a:rPr lang="en-US" dirty="0"/>
              <a:t>?=‘</a:t>
            </a:r>
            <a:r>
              <a:rPr lang="en-US" dirty="0" err="1"/>
              <a:t>truefalse</a:t>
            </a:r>
            <a:r>
              <a:rPr lang="en-US" dirty="0"/>
              <a:t>’ // simple assignment for </a:t>
            </a:r>
            <a:r>
              <a:rPr lang="en-US" dirty="0" err="1"/>
              <a:t>boolean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‘Keyword’ </a:t>
            </a:r>
            <a:r>
              <a:rPr lang="en-US" b="1" dirty="0" err="1"/>
              <a:t>relationName</a:t>
            </a:r>
            <a:r>
              <a:rPr lang="en-US" dirty="0"/>
              <a:t>+=Type // multiple assignment for </a:t>
            </a:r>
            <a:r>
              <a:rPr lang="en-US" dirty="0" err="1"/>
              <a:t>containtment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‘Keyword’ </a:t>
            </a:r>
            <a:r>
              <a:rPr lang="en-US" b="1" dirty="0" err="1"/>
              <a:t>relationName</a:t>
            </a:r>
            <a:r>
              <a:rPr lang="en-US" dirty="0"/>
              <a:t>+=[Type] // M.A for association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‘Keyword’ </a:t>
            </a:r>
            <a:r>
              <a:rPr lang="en-US" b="1" dirty="0" err="1"/>
              <a:t>relationName</a:t>
            </a:r>
            <a:r>
              <a:rPr lang="en-US" dirty="0"/>
              <a:t>+=[]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‘Keyword’ (</a:t>
            </a:r>
            <a:r>
              <a:rPr lang="en-US" dirty="0" err="1"/>
              <a:t>relationName</a:t>
            </a:r>
            <a:r>
              <a:rPr lang="en-US" dirty="0"/>
              <a:t>+=[Type])cardi;   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dirty="0"/>
              <a:t>Cardinality(cardi) can be 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dirty="0"/>
              <a:t>+	one or more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dirty="0"/>
              <a:t>*	zero or more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dirty="0"/>
              <a:t>?	optional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86194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104</Words>
  <Application>Microsoft Office PowerPoint</Application>
  <PresentationFormat>宽屏</PresentationFormat>
  <Paragraphs>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Practica - Xtext</vt:lpstr>
      <vt:lpstr>Defining the model</vt:lpstr>
      <vt:lpstr>Rule grammar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 - Xtext</dc:title>
  <dc:creator>Deng Cheng</dc:creator>
  <cp:lastModifiedBy>Deng Cheng</cp:lastModifiedBy>
  <cp:revision>5</cp:revision>
  <dcterms:created xsi:type="dcterms:W3CDTF">2022-11-29T15:13:30Z</dcterms:created>
  <dcterms:modified xsi:type="dcterms:W3CDTF">2022-11-29T16:24:27Z</dcterms:modified>
</cp:coreProperties>
</file>