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C0D2-1F04-709B-BE7C-55129A99C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F585E-316C-0CE7-703D-80001B9DD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6D3D6-63AA-4625-3448-AED8138B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4616-DBF3-3267-227F-1CBF81F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9B917-2964-D8A6-7099-815357B6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74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B3B12-D5E3-11DF-1C7F-B2CDE49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3EAC4-A7C0-317F-F358-C8F1C5EB2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7B041-B3B9-D748-2120-BBA8536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2B8A0-9B6D-E2F6-185E-ADBDA09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CFA17-6E73-63AF-6178-26B0DE69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1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5C45B-FB8B-7225-2168-4EA6169A9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AFC5C-DB73-B593-60BA-CB4CDB09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C5612-771D-E382-603B-91A531E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990F9-7391-C748-4468-BB4B0901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4DB38-2F81-5E48-7219-4164CD4B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9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9D4C2-0EF4-44F8-5B5B-16028211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E983-83EC-285F-51B9-6408A7A8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B89C5-7930-F9B4-6AA1-9CF36E54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EF7B1-13CE-E4C7-1E0C-62DD77B1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A18DD-33F1-6FA9-C301-C296F13B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B5DB-57DF-B815-5679-F7EC650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4DB7D-DC03-D1AA-B7BB-4F8BCDBF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8D273-47E0-BD8E-E127-744C5C9C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227BC-8AA4-90C4-23E3-D36CF21E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B32B-C2CA-9FB5-C4E4-95FE85D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0957C-FE6F-FC1D-4B58-663FFCC6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5DFA8-5545-ADA5-6466-C32DBCC4E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342A9-C639-EBDA-C525-B2D85957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50462-D967-01C1-218C-8FBA5167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85538-E216-C3A3-DC43-C4AAD213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04B44-6D04-2AC1-825D-61EBB32C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9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7AD8-FAE1-15D6-5530-A0C0000C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D12A4-23F7-89B5-5A26-0EF01312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A9F54-1EF3-6D43-81D0-39D0049A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7D5181-A317-41E8-754D-7A2B48EAB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D3CD08-EA1E-6AA1-070D-10A449B61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0B6932-D4BE-BE0C-1CED-074E9CC0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42806C-E9C2-AF89-A261-2C2EA33D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22B9D-B91E-AD9B-80E7-3074AB2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2436-3833-D49F-1B73-2DA0E20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4BA453-04C2-DE5F-9A1B-0D938544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5D8A8-8053-A22B-C3A3-435932C3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A5D894-9B94-50D6-CF13-313C11B7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7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8698F5-8A32-B375-D16A-F17C1CE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29586-DB1B-D689-AAB5-B5FC3C10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94BE6-4990-DEC2-D8A7-C9486BF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7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E43E2-8FEA-8917-DF50-0726119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0FF8C-62CA-FA8A-853B-13DDE6AD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CEB22-5429-9C28-E98C-64DD6B97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3CCCE-5F99-C0C3-AB46-A0CC948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2DD1-4553-CABB-EE7A-F7C2D091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B093-BD34-068A-A88B-76764F4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7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317F-1103-6B8A-8889-ADAC974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2FBC59-E1AF-C714-2929-FA4846651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FEA75-FB7E-2717-AF3A-E95D68E6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582DB-7C2A-01FC-91DE-C45030FD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3E86B-64D5-48BD-3071-F9B80027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BCF75-CF0C-D7FA-F441-1FA623A2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5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A1999B-C93A-2BB2-1F82-86A2C1A7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F3335-B5F0-C094-8259-D642BF63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71DDB-6CBB-7F18-CD90-B6D02F334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30A7-6764-44DA-919B-00A2D11C6FC5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7749D-6010-2FFE-4DB5-DFA1AA376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346E5-E55B-27A4-88B3-3F61BBD6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1BCB-6513-4A8F-863A-4D0BAE428A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8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25D6-EB52-2F30-2E11-39FF53799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Lenguage</a:t>
            </a:r>
            <a:r>
              <a:rPr lang="es-ES" dirty="0"/>
              <a:t> </a:t>
            </a:r>
            <a:r>
              <a:rPr lang="es-ES" dirty="0" err="1"/>
              <a:t>WebML</a:t>
            </a:r>
            <a:r>
              <a:rPr lang="es-ES" dirty="0"/>
              <a:t> y Generador de Interfaces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1E5562-5312-FA71-4DBB-B4DE22754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Cheng Deng</a:t>
            </a:r>
          </a:p>
          <a:p>
            <a:r>
              <a:rPr lang="es-ES" dirty="0"/>
              <a:t>30/11/2022</a:t>
            </a:r>
          </a:p>
        </p:txBody>
      </p:sp>
    </p:spTree>
    <p:extLst>
      <p:ext uri="{BB962C8B-B14F-4D97-AF65-F5344CB8AC3E}">
        <p14:creationId xmlns:p14="http://schemas.microsoft.com/office/powerpoint/2010/main" val="20375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6D7E0-8070-6349-E6C8-D01B2DB1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 y conceptos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09B02-F49A-A581-4BB6-704B81C7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55E506-2538-8F09-7CE9-8FEF52DC1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47773"/>
              </p:ext>
            </p:extLst>
          </p:nvPr>
        </p:nvGraphicFramePr>
        <p:xfrm>
          <a:off x="9528912" y="1252538"/>
          <a:ext cx="1328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28760" imgH="437400" progId="Package">
                  <p:embed/>
                </p:oleObj>
              </mc:Choice>
              <mc:Fallback>
                <p:oleObj name="包装程序外壳对象" showAsIcon="1" r:id="rId2" imgW="1328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8912" y="1252538"/>
                        <a:ext cx="13287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2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程序包</vt:lpstr>
      <vt:lpstr>Lenguage WebML y Generador de Interfaces</vt:lpstr>
      <vt:lpstr>Modelado y conceptos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Lenguage WebML y Generador de Interfaces</dc:title>
  <dc:creator>Deng Cheng</dc:creator>
  <cp:lastModifiedBy>Deng Cheng</cp:lastModifiedBy>
  <cp:revision>2</cp:revision>
  <dcterms:created xsi:type="dcterms:W3CDTF">2022-11-30T12:15:15Z</dcterms:created>
  <dcterms:modified xsi:type="dcterms:W3CDTF">2022-11-30T12:17:17Z</dcterms:modified>
</cp:coreProperties>
</file>