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382E-F152-4FEC-BFDA-A423604594D7}" type="datetimeFigureOut">
              <a:rPr lang="es-ES" smtClean="0"/>
              <a:t>15/11/2022</a:t>
            </a:fld>
            <a:endParaRPr lang="es-E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s-E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EE249-B5B4-463A-88EE-6AAB1DF9A1A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19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E249-B5B4-463A-88EE-6AAB1DF9A1A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96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19C1-3F3F-C900-1FD4-D1D535ADD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CAA2D-19CD-975D-4B9D-D27D24C89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34E98-D224-053F-320D-3B81E462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7EA20-9305-6BCF-DCFA-856E1707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E0F87-CEA9-5E51-F82A-857421E4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39335-49AD-39DF-B9CD-F95DB38A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C5C68-BAB4-D1E1-D97D-7E604E93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A7251-C491-14D2-DD98-8FE2B1AB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456D2-CFB7-CFF8-EECC-8B383E7B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24199-50CF-0B3B-3E46-3D373EC6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2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E97D6-61A7-27F1-9A77-6224E7EB8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7ED34-4767-AD2C-C633-FBA387831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798C6-DB00-922B-F55B-E20BA139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64F3F-1364-5A35-222F-98F3EE9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AB0B-4247-23F8-CDD6-31D85B34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86FA0-980D-493D-3495-466595ED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FD354-6ADA-2086-8D97-A1444330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016C9-CEB9-14DD-E153-5A873D34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92120-F431-44A8-DE05-39B31205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BC253-66E5-B100-AF2A-9B9A87C7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6CE98-0B27-8D9C-36E6-9266A32F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3D657-5F02-2567-274D-68C5FA1A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7E497-E0CF-7764-BAE0-36768FD5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9983F-C4A4-5E8F-A55D-099A0E18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A5CC2-4D1F-63B1-97F9-D24EC931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8B37F-C267-E62B-F6F6-1B9B6FE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CCEFC-16D5-2B75-9571-79E002BA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E8D93-A200-5A69-756E-B011C46D0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68672-CCE9-EFD6-BCB2-DE67E348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E2BB6-43F2-F318-AFA4-471A60D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5B624-6039-1A15-4BD9-105C29D3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8A2F2-5D0A-7303-B6BC-AB1C61C2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04584-D386-5AE1-6713-693F0BB9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27FCA-616A-F0E6-008A-D679A7CD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B8AB5-064F-9173-D57B-0C578BCF4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B1AC2E-F4CC-2891-036F-23470003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05EF93-6CFB-9264-9FEC-66B5132A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24B265-3F0D-3EF6-53D8-3A9F4C7F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5471E-AAEF-8A1E-1001-3469590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FFE6C-F45E-E873-D68C-0799C126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987FE1-0196-FF38-2467-B851893D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7F6C02-441E-F208-9348-1DC53685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3B19D-B253-BD8F-1B45-04FFC7D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AC88F-F8B8-5CA7-737A-F6B72F3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37B99-C57D-9D18-1984-E383845D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E3F82-6533-2A3B-E983-EFBC5AF6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B1053-8E0D-D0AE-1928-17F04D1A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A14C-16CA-6EE2-495B-DFAD45373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756DC-F8A1-DA52-8944-A4FA2629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BE2BC-0667-805C-76A4-3954E838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90280-7A4C-922D-54C2-8A69E98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68E17-9F54-541D-0947-D7C4BDC4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8A107-9EC4-229E-2812-E35E02F5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845E0-6FD6-4F93-7ECB-B9BB9B7B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8122E-E7ED-E98F-7BBB-3B3CA0A93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BECE7-AEAA-A99D-58EB-25981DD6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C239F-FE21-7368-B798-69D784C3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6466E-4374-0301-675B-1556D163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D3E66-7509-97DB-4D13-ED405651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5382D-78BE-89B5-B94A-C7C66823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7D052-AC31-FE3F-B885-4574DBFB2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B0D3-8CB9-4B34-A594-0967807F760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5A019-B823-037B-6B93-E1C57B46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9FD39-9DCD-0089-3170-9C2D77A31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6405-D397-4B16-A973-68C985EB9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AABC-68D6-72A5-F6EB-7E470A635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147"/>
            <a:ext cx="9144000" cy="2387600"/>
          </a:xfrm>
        </p:spPr>
        <p:txBody>
          <a:bodyPr>
            <a:noAutofit/>
          </a:bodyPr>
          <a:lstStyle/>
          <a:p>
            <a:r>
              <a:rPr lang="es-ES" sz="4400" dirty="0"/>
              <a:t>Generación automática de interfaces web Angular y conjuntos de pruebas a partir de especificaciones web textuales y sencillas</a:t>
            </a:r>
            <a:endParaRPr 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D07EA-2300-2A5F-1706-0F3D44BC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/>
          <a:lstStyle/>
          <a:p>
            <a:r>
              <a:rPr lang="en-US" dirty="0"/>
              <a:t>Autor: Cheng Deng</a:t>
            </a:r>
          </a:p>
          <a:p>
            <a:r>
              <a:rPr lang="en-US" dirty="0"/>
              <a:t>Tutor: Javier Troya</a:t>
            </a:r>
          </a:p>
          <a:p>
            <a:r>
              <a:rPr lang="es-ES" dirty="0"/>
              <a:t>Fecha</a:t>
            </a:r>
            <a:r>
              <a:rPr lang="en-US" dirty="0"/>
              <a:t>: 09/11/2022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7FAB-785C-C0FE-9FDD-89275098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Nomenclaturas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FE16D-7437-8E8B-8D62-8DEA79FA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Ingeniería del Software Dirigida por Modelos (ISDM) </a:t>
            </a:r>
          </a:p>
        </p:txBody>
      </p:sp>
    </p:spTree>
    <p:extLst>
      <p:ext uri="{BB962C8B-B14F-4D97-AF65-F5344CB8AC3E}">
        <p14:creationId xmlns:p14="http://schemas.microsoft.com/office/powerpoint/2010/main" val="105610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40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Generación automática de interfaces web Angular y conjuntos de pruebas a partir de especificaciones web textuales y sencillas</vt:lpstr>
      <vt:lpstr>Nomenclaturas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automática de interfaces web Angular y conjuntos de pruebas a partir de especificaciones web textuales y sencillas</dc:title>
  <dc:creator>Deng Cheng</dc:creator>
  <cp:lastModifiedBy>Deng Cheng</cp:lastModifiedBy>
  <cp:revision>3</cp:revision>
  <dcterms:created xsi:type="dcterms:W3CDTF">2022-11-09T18:41:19Z</dcterms:created>
  <dcterms:modified xsi:type="dcterms:W3CDTF">2022-11-16T23:55:22Z</dcterms:modified>
</cp:coreProperties>
</file>