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EBE11-665C-003B-4FCF-94BF4FAC3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D51FE3-F0F7-64E0-C112-63AA54EBF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FB896-2C13-F157-9E4B-C77A4F37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A484-E6ED-2547-E474-18BC5B12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16FCD-8546-D024-63C9-3EDA424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3E642-EF8F-12A4-7B43-7C1A69FA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24A9A-BECF-328A-F186-E789A64D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18021-6877-BB61-A74A-E201FAA1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74918-8FDA-EA85-17F8-B768D2FC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21CA0-C1BE-B03E-B295-88BCC4E8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E34749-DCB3-C44D-FBDB-661936DD8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50DDA-CA6D-3921-D733-9649B2C95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A6A17-E89D-9B93-1273-F5F1DA62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4E9E4-A5C5-7402-7666-0C371219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F9192-C9F4-6027-691F-68B89F4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EA1FB-3E15-B705-72F7-FFF3B9C2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CE36-D01C-C86B-8764-3417D701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F5A5B-9094-ECB8-6B6E-646248C4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D8A1F-E349-5D05-E4E9-25151479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4DB24-9D65-B2C0-6E1C-08E762AB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1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509CE-5DDC-867B-D547-AE6274C2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FBADC-75AF-EEA3-080E-F949A2E5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9829C-02D6-B16D-CCB9-A83FB3E3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04A5A-E8B7-3178-3435-441C369F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B43C5-8BAE-BD6C-C3AA-130AA149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C1A5-F316-9C88-7B20-73961038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AA956-492B-C542-CF24-F5C44E371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9D2CC-33FF-3CF6-BB18-C6618DC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8E3A4-DA7B-3A8D-C3E1-FC740C11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2D7719-25AD-B9CA-F74F-10AF28C0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2EEC4-3195-D848-98C2-80C0A8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9B5D7-6D2F-5566-FBDB-6FAE5D43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E635F-2823-AAFF-AAAC-E4B78A35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2872D-4517-59FE-CD57-53549F87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126F1-5FC6-2653-B538-B62EBA09F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604DE-11C6-B1FF-488A-A3D1FBD45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C2E12F-303D-663D-A148-523C7B16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EA05EB-A904-0B7C-3AC7-C458B548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A4AE80-7BC1-0FA0-28D3-68ECF796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2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CEA90-26BB-8F99-3E35-1A1378CF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145A3-73B6-C90D-F7D4-24E53293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CAAA-2484-E55A-3CFE-76EA93FA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B1CF9-360D-8AF0-A9DD-9FE9AAD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1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406BD2-9EF8-2D68-FCEF-A0C0C41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54BFF-F2F6-2E85-A68D-D1C55FE7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D5CA6-1E69-AAA7-511B-162295EB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A55F-F88E-8135-2E8C-EE9940EC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35DCB-ABBE-8EDE-57FF-6A59B1B8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0661A-3BF8-92A5-09A2-06AA5321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727C3-F9A6-0064-C7BE-A9FAACC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18349-FFF4-E0E4-A7DE-00ED37A9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61F39-242A-F859-F254-D344733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87F44-6153-BCCA-3F9A-0DCA597B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7E8579-5F5F-E206-C475-8D5AB04DA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6C026-66F9-F175-29EF-BB4D23A3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3BAEB-681D-E584-7992-BAD3A5E5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D6CE2-A639-F085-3242-5515D514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F5FEA-A124-1BC8-0C57-F99FB031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1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7CAD23-087C-3932-73C6-B7EAA3B2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2153F-E379-D291-78C7-3058C2FC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6EFD1-5738-9B9A-AE47-49E9D96D0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810B-F3C2-4B26-A7B0-5F7F8CF6EAE6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A9892-7360-205A-A1FF-B148A142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22234-FD35-20FF-5F87-4B1E0F77A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5D52-9F80-4529-BE53-E29813EA4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0CDDA-404A-677A-B89D-737F4D85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Xtext</a:t>
            </a:r>
            <a:r>
              <a:rPr lang="en-US" altLang="zh-CN" dirty="0"/>
              <a:t> and </a:t>
            </a:r>
            <a:r>
              <a:rPr lang="en-US" altLang="zh-CN" dirty="0" err="1"/>
              <a:t>Xtend</a:t>
            </a:r>
            <a:br>
              <a:rPr lang="en-US" altLang="zh-CN" dirty="0"/>
            </a:br>
            <a:r>
              <a:rPr lang="en-US" altLang="zh-CN" dirty="0"/>
              <a:t>Properties Mapping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3330E-6D1C-F333-FEFD-7181D931A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Cheng Deng</a:t>
            </a:r>
          </a:p>
          <a:p>
            <a:r>
              <a:rPr lang="en-US" altLang="zh-CN" dirty="0"/>
              <a:t>2023/04/05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AB1D0-1824-49AC-4732-FC375174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from model and instance into the transformation of the 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F69724-69C9-8438-CC0A-282E91A3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" y="2465946"/>
            <a:ext cx="12192000" cy="3415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ED3101-FF0E-28DD-2682-BBB0B342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74" y="2259372"/>
            <a:ext cx="2343150" cy="1409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3F20DA-1EC6-E53F-758F-7C38FAD9AC70}"/>
              </a:ext>
            </a:extLst>
          </p:cNvPr>
          <p:cNvSpPr txBox="1"/>
          <p:nvPr/>
        </p:nvSpPr>
        <p:spPr>
          <a:xfrm>
            <a:off x="4766950" y="1913055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(Instance)Model of MM</a:t>
            </a:r>
          </a:p>
          <a:p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40ADEF-AF23-3A87-D75B-AE97FAA899D6}"/>
              </a:ext>
            </a:extLst>
          </p:cNvPr>
          <p:cNvSpPr txBox="1"/>
          <p:nvPr/>
        </p:nvSpPr>
        <p:spPr>
          <a:xfrm>
            <a:off x="1506582" y="191305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(Model) Metamodel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AC7B37-2040-EACA-27AB-7BD7D5DA9851}"/>
              </a:ext>
            </a:extLst>
          </p:cNvPr>
          <p:cNvSpPr txBox="1"/>
          <p:nvPr/>
        </p:nvSpPr>
        <p:spPr>
          <a:xfrm>
            <a:off x="8078636" y="1917475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(Model) Transformation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8E5B42-4CE3-3DFB-0ED0-35BE74645D59}"/>
              </a:ext>
            </a:extLst>
          </p:cNvPr>
          <p:cNvSpPr txBox="1"/>
          <p:nvPr/>
        </p:nvSpPr>
        <p:spPr>
          <a:xfrm>
            <a:off x="8078635" y="5875961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Instance of the code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4277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Xtext and Xtend Properties Mapping</vt:lpstr>
      <vt:lpstr>Name from model and instance into the transformation of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Xtext and Xtend Properties Mapping</dc:title>
  <dc:creator>Deng Cheng</dc:creator>
  <cp:lastModifiedBy>Deng Cheng</cp:lastModifiedBy>
  <cp:revision>4</cp:revision>
  <dcterms:created xsi:type="dcterms:W3CDTF">2023-04-05T18:22:23Z</dcterms:created>
  <dcterms:modified xsi:type="dcterms:W3CDTF">2023-04-05T18:26:09Z</dcterms:modified>
</cp:coreProperties>
</file>