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73" r:id="rId5"/>
    <p:sldId id="274" r:id="rId6"/>
    <p:sldId id="262" r:id="rId7"/>
    <p:sldId id="259" r:id="rId8"/>
    <p:sldId id="260" r:id="rId9"/>
    <p:sldId id="261" r:id="rId10"/>
    <p:sldId id="27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achada" id="{2E9D554C-789C-4776-9F3E-984EDDEB4777}">
          <p14:sldIdLst>
            <p14:sldId id="256"/>
          </p14:sldIdLst>
        </p14:section>
        <p14:section name="Xtext-Definición de instancias" id="{6D745652-7189-4916-8758-DCDBDC5E67DD}">
          <p14:sldIdLst>
            <p14:sldId id="258"/>
          </p14:sldIdLst>
        </p14:section>
        <p14:section name="Xtext-Metamodelo" id="{EF9688A6-152C-426F-8571-78AA68AC137E}">
          <p14:sldIdLst>
            <p14:sldId id="257"/>
            <p14:sldId id="273"/>
            <p14:sldId id="274"/>
          </p14:sldIdLst>
        </p14:section>
        <p14:section name="Código Esperado" id="{3EFAD5F2-78E8-4FE1-9B0A-7E98BF7AE64F}">
          <p14:sldIdLst>
            <p14:sldId id="262"/>
            <p14:sldId id="259"/>
            <p14:sldId id="260"/>
            <p14:sldId id="261"/>
            <p14:sldId id="272"/>
          </p14:sldIdLst>
        </p14:section>
        <p14:section name="Xtend-Transformación" id="{EDBEE48E-8F12-4CB5-8933-7930C4DAAC4D}">
          <p14:sldIdLst>
            <p14:sldId id="263"/>
            <p14:sldId id="264"/>
            <p14:sldId id="265"/>
            <p14:sldId id="266"/>
            <p14:sldId id="267"/>
          </p14:sldIdLst>
        </p14:section>
        <p14:section name="Xtend-salida" id="{F73CB289-0CAD-423B-A771-314428D12BE1}">
          <p14:sldIdLst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A7CD5-1EE3-4747-97A3-E1E3716A41A1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89CC1-A728-40E8-AC43-BF4944C15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53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DC45D-17A4-AC09-AF6A-6C067590E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664C63-41CD-4379-71BB-AE7AFF59E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68A67D-FF05-02A8-C3CA-03988AF2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EAA430-2048-F2C2-119C-8689ABEF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D0888-4549-558D-BBBB-E43BB9C9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14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288DB-B3F5-04CD-2B31-8BF6347C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5E1CDA-7A25-4B8E-306D-64965C94B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8AC09-6A63-183B-54F3-5F37C0F2A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7B0D18-AB93-15B0-E7F7-1973D8CB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F4CCC-E953-AC3F-6582-D7EF6FF1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55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CDF880-4BDD-60EE-0E2E-5D4EE9AE3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DDE9E5-F98C-D519-B3D9-7140AD670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883871-165B-E6A2-D46A-FEF0D814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614A11-2DF6-8416-B251-6BBEA4C5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267713-5A02-6EC4-C0BB-6D116A3A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50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00C80-B7A7-7720-B2C9-FA9AEC77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F61A1-55C4-15D5-53B0-4A0E47F08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71E8E4-46F9-7F7A-A50C-FB11FA22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677D9D-0ED1-7353-AF59-01EF2CBC1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6B36AF-F1FA-E342-1248-EDD4627C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96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84207-0B8C-4ED3-23FB-EFDB5976E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455A0D-5A76-4E3F-FAF5-535EE6E0C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61FD32-E915-8825-7988-1998FF38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02814B-38DE-165F-6A63-B4CBAC27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F075C-31B1-28C0-49F4-BC86A0FB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44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E76E7-E4E1-8045-9987-9EE70433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8D906-42FD-24DF-19E6-BA9DD71EA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39AA16-953E-CB8F-C069-916538285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EB6B4D-3B01-6837-EB34-C259C991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889262-20EA-3803-CE1A-8C34EA56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79C1A7-36F6-9490-6CBE-7E1AC5CB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85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1BA41-F494-979E-463A-B71B7ACF1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B8A8D0-C60E-61DA-B33D-0FC9A03E8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75E7EA-6C9F-226A-07BF-A933B721E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5725FE-CF59-1901-B39A-D25D1A2D0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50E96C-F951-F56F-8A3F-AF6104824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3E1A1D-B0DD-9071-B8B9-D2AD1EAE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9C3768-34EC-9EF7-EE20-D4AA95414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631483-5FB7-68D2-FC0E-AAEE0410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2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DD8B7-BA98-A424-1011-FAAAC95C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0A8445-7B47-24EF-0BC5-6BBED22D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83B317-013F-66D1-F581-7917836B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D06F51-C97E-6A49-91BE-14C31072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43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25EB26-47AE-8C68-CE16-06D347BA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719183-8788-FDFC-3530-FED55EC4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B18479-FABA-C2EB-1BAA-C4F4D1E0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45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F4CCA-E022-2C68-0E16-277C7DC60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529494-F967-DDF8-98BF-BF9D7BFFE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F47F90-2A57-A6F0-2C81-489F4B2C6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C4AC99-0EF0-5709-B24F-71303F56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C609AC-355B-F269-2E86-F1F30F2A3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F9E38A-F02E-027B-1E82-54B15753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53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12BFC-EA0D-D179-A29D-1241F3EE0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6C5AA4-6116-189D-718F-E33BA505A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30A4A1-B28D-4B31-F0B2-0B41CE0C2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42EE3B-2580-EAA0-A46F-8756C5F8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7BB9A0-3739-BA7C-4B89-F5EDA998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C915EE-DEE0-9C0B-5AE4-381C65FA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9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55F3C7-5638-EF7E-4CFB-EF9157067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2184F2-3966-DCB7-D685-260A7F031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06604A-730F-90E1-5DC8-54D2AD4C6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81D37-F1C1-421D-B41B-B00CEF0412D1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9C322F-C71C-F2F7-D853-250803945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97496B-C699-C035-BF99-F7F4DB14F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46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EABFB-358D-38D9-720A-D998582D8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T2A</a:t>
            </a:r>
            <a:br>
              <a:rPr lang="en-US" altLang="zh-CN" dirty="0"/>
            </a:br>
            <a:r>
              <a:rPr lang="en-US" altLang="zh-CN" dirty="0" err="1"/>
              <a:t>Texto</a:t>
            </a:r>
            <a:r>
              <a:rPr lang="en-US" altLang="zh-CN" dirty="0"/>
              <a:t> a Angular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98AB48-CC8E-FE67-F087-EB18974AB4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Author: Cheng Deng</a:t>
            </a:r>
          </a:p>
          <a:p>
            <a:r>
              <a:rPr lang="en-US" altLang="zh-CN" dirty="0"/>
              <a:t>Created: 2023/02/14</a:t>
            </a:r>
          </a:p>
        </p:txBody>
      </p:sp>
    </p:spTree>
    <p:extLst>
      <p:ext uri="{BB962C8B-B14F-4D97-AF65-F5344CB8AC3E}">
        <p14:creationId xmlns:p14="http://schemas.microsoft.com/office/powerpoint/2010/main" val="2839099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54402-D2AD-57CA-DB5F-52559361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Resultado esperado en funcionamiento del proyecto Angular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FD37CA6-3DA5-01E1-48E4-DD0A60D84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487" y="2143919"/>
            <a:ext cx="5915025" cy="3714750"/>
          </a:xfrm>
        </p:spPr>
      </p:pic>
    </p:spTree>
    <p:extLst>
      <p:ext uri="{BB962C8B-B14F-4D97-AF65-F5344CB8AC3E}">
        <p14:creationId xmlns:p14="http://schemas.microsoft.com/office/powerpoint/2010/main" val="507046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0C7C1-2A2D-AA2E-970D-7EA29D82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Código de </a:t>
            </a:r>
            <a:r>
              <a:rPr lang="es-ES" altLang="zh-CN" dirty="0" err="1"/>
              <a:t>tranformación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B6F37E1-185D-16EA-2089-D80542AFC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4480"/>
            <a:ext cx="8082932" cy="483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0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4AFC8-3878-297D-75DB-1C21F005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Código de </a:t>
            </a:r>
            <a:r>
              <a:rPr lang="es-ES" altLang="zh-CN" dirty="0" err="1"/>
              <a:t>tranformación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6785D2-B1D3-546E-B995-ED912E919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8A70E7-C8B8-0F71-0CD2-642921FBC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6868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19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C1C5C-2DAB-DA64-10D1-628050E8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Código de </a:t>
            </a:r>
            <a:r>
              <a:rPr lang="es-ES" altLang="zh-CN" dirty="0" err="1"/>
              <a:t>tranformación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2D5229-2B3A-9346-B943-D24F19565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4293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90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31E20-4E8D-D0F2-419C-988B9C77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Código de </a:t>
            </a:r>
            <a:r>
              <a:rPr lang="es-ES" altLang="zh-CN" dirty="0" err="1"/>
              <a:t>tranformación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EFCD46A-C407-36E2-1C3B-11F849594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6109"/>
            <a:ext cx="9296400" cy="4210050"/>
          </a:xfrm>
        </p:spPr>
      </p:pic>
    </p:spTree>
    <p:extLst>
      <p:ext uri="{BB962C8B-B14F-4D97-AF65-F5344CB8AC3E}">
        <p14:creationId xmlns:p14="http://schemas.microsoft.com/office/powerpoint/2010/main" val="3981176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FE8E8-2300-D75E-290D-0FA32E38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Código de </a:t>
            </a:r>
            <a:r>
              <a:rPr lang="es-ES" altLang="zh-CN" dirty="0" err="1"/>
              <a:t>tranformación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AA9BEE-A313-498E-C5D3-54DC6223B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278F78-B06A-654F-7F68-BA6218F3D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60" y="1825625"/>
            <a:ext cx="93726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88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AD9B9-CA06-E185-BF17-8544BBDE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Ficheros generados </a:t>
            </a:r>
            <a:r>
              <a:rPr lang="en-US" altLang="zh-CN" dirty="0"/>
              <a:t>– </a:t>
            </a:r>
            <a:r>
              <a:rPr lang="en-US" altLang="zh-CN" dirty="0" err="1"/>
              <a:t>Estructura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698021-94D7-1024-A129-DF9D2CB5E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806544" cy="46234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AE30762-7B2E-5BA5-3D10-72EB29A00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257" y="1690688"/>
            <a:ext cx="2562225" cy="1876425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28CAD699-23D8-CB76-B965-0743C754C023}"/>
              </a:ext>
            </a:extLst>
          </p:cNvPr>
          <p:cNvSpPr/>
          <p:nvPr/>
        </p:nvSpPr>
        <p:spPr>
          <a:xfrm>
            <a:off x="5242560" y="2021840"/>
            <a:ext cx="1473200" cy="284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981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D183A-78EB-58DD-0D8A-1DFA7A44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Ficheros generados – Contenido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5339EC-4759-287E-B2EB-4BAEFE3DC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1027"/>
            <a:ext cx="6619875" cy="1876425"/>
          </a:xfrm>
          <a:prstGeom prst="rect">
            <a:avLst/>
          </a:prstGeom>
        </p:spPr>
      </p:pic>
      <p:pic>
        <p:nvPicPr>
          <p:cNvPr id="10" name="内容占位符 5">
            <a:extLst>
              <a:ext uri="{FF2B5EF4-FFF2-40B4-BE49-F238E27FC236}">
                <a16:creationId xmlns:a16="http://schemas.microsoft.com/office/drawing/2014/main" id="{257C76D1-4167-6D01-FF71-CAA888357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47452"/>
            <a:ext cx="59245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31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574DC-A1F5-482F-7397-7D50EFD7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Ficheros generados - Contenido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19EC18-3BF7-03BE-196A-67AA7512F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11918"/>
            <a:ext cx="7848600" cy="1905000"/>
          </a:xfrm>
          <a:prstGeom prst="rect">
            <a:avLst/>
          </a:prstGeom>
        </p:spPr>
      </p:pic>
      <p:pic>
        <p:nvPicPr>
          <p:cNvPr id="9" name="内容占位符 4">
            <a:extLst>
              <a:ext uri="{FF2B5EF4-FFF2-40B4-BE49-F238E27FC236}">
                <a16:creationId xmlns:a16="http://schemas.microsoft.com/office/drawing/2014/main" id="{AD48FE5D-7081-8678-03FB-634F24082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59293"/>
            <a:ext cx="65627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27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D8017-4FC0-735A-1259-E3A13765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Ficheros generados - Contenido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A074CB-18D3-0763-1DC3-C53FDA699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Este </a:t>
            </a:r>
            <a:r>
              <a:rPr lang="en-US" altLang="zh-CN" dirty="0" err="1"/>
              <a:t>contenido</a:t>
            </a:r>
            <a:r>
              <a:rPr lang="en-US" altLang="zh-CN" dirty="0"/>
              <a:t> </a:t>
            </a:r>
            <a:r>
              <a:rPr lang="en-US" altLang="zh-CN" dirty="0" err="1"/>
              <a:t>est</a:t>
            </a:r>
            <a:r>
              <a:rPr lang="es-ES" altLang="zh-CN" dirty="0"/>
              <a:t>á mal generado y no es lo esperado. Hay que corregir</a:t>
            </a:r>
          </a:p>
          <a:p>
            <a:r>
              <a:rPr lang="es-ES" altLang="zh-CN" dirty="0"/>
              <a:t>Donde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D4E548-3033-BA4A-0F7D-C2CD0928A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61" y="3429000"/>
            <a:ext cx="6315742" cy="2108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F37FB6-0377-D5F0-79D7-EE31F620E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202" y="2583973"/>
            <a:ext cx="6269356" cy="372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0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63EAC-1ECD-30DB-8B50-66DA5534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La instancia deseada y los conceptos básicos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A6648E1-B3BA-B35F-9A6F-D6B415130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960" y="1738322"/>
            <a:ext cx="4184300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9255AD5-579D-E74C-8843-691E8D7D41FD}"/>
              </a:ext>
            </a:extLst>
          </p:cNvPr>
          <p:cNvSpPr txBox="1"/>
          <p:nvPr/>
        </p:nvSpPr>
        <p:spPr>
          <a:xfrm>
            <a:off x="6289040" y="1467168"/>
            <a:ext cx="4546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/>
              <a:t>Conceptos</a:t>
            </a:r>
            <a:r>
              <a:rPr lang="en-US" altLang="zh-CN" b="1" dirty="0"/>
              <a:t> </a:t>
            </a:r>
            <a:r>
              <a:rPr lang="en-US" altLang="zh-CN" sz="2400" b="1" dirty="0" err="1"/>
              <a:t>básicos</a:t>
            </a:r>
            <a:r>
              <a:rPr lang="en-US" altLang="zh-CN" b="1" dirty="0"/>
              <a:t>:</a:t>
            </a:r>
          </a:p>
          <a:p>
            <a:endParaRPr lang="en-US" altLang="zh-CN" b="1" dirty="0"/>
          </a:p>
          <a:p>
            <a:r>
              <a:rPr lang="en-US" altLang="zh-CN" b="1" dirty="0"/>
              <a:t>Dom</a:t>
            </a:r>
            <a:r>
              <a:rPr lang="en-US" altLang="zh-CN" dirty="0"/>
              <a:t>: es para </a:t>
            </a:r>
            <a:r>
              <a:rPr lang="en-US" altLang="zh-CN" dirty="0" err="1"/>
              <a:t>dar</a:t>
            </a:r>
            <a:r>
              <a:rPr lang="en-US" altLang="zh-CN" dirty="0"/>
              <a:t> al </a:t>
            </a:r>
            <a:r>
              <a:rPr lang="en-US" altLang="zh-CN" dirty="0" err="1"/>
              <a:t>metamodelo</a:t>
            </a:r>
            <a:r>
              <a:rPr lang="en-US" altLang="zh-CN" dirty="0"/>
              <a:t> la</a:t>
            </a:r>
            <a:r>
              <a:rPr lang="zh-CN" altLang="en-US" dirty="0"/>
              <a:t> </a:t>
            </a:r>
            <a:r>
              <a:rPr lang="en-US" altLang="zh-CN" dirty="0" err="1"/>
              <a:t>habilidad</a:t>
            </a:r>
            <a:r>
              <a:rPr lang="en-US" altLang="zh-CN" dirty="0"/>
              <a:t> de </a:t>
            </a:r>
            <a:r>
              <a:rPr lang="en-US" altLang="zh-CN" dirty="0" err="1"/>
              <a:t>definir</a:t>
            </a:r>
            <a:r>
              <a:rPr lang="en-US" altLang="zh-CN" dirty="0"/>
              <a:t> </a:t>
            </a:r>
            <a:r>
              <a:rPr lang="en-US" altLang="zh-CN" dirty="0" err="1"/>
              <a:t>los</a:t>
            </a:r>
            <a:r>
              <a:rPr lang="en-US" altLang="zh-CN" dirty="0"/>
              <a:t> DOMs </a:t>
            </a:r>
            <a:r>
              <a:rPr lang="en-US" altLang="zh-CN" dirty="0" err="1"/>
              <a:t>existentes</a:t>
            </a:r>
            <a:r>
              <a:rPr lang="en-US" altLang="zh-CN" dirty="0"/>
              <a:t> </a:t>
            </a:r>
            <a:r>
              <a:rPr lang="en-US" altLang="zh-CN" dirty="0" err="1"/>
              <a:t>en</a:t>
            </a:r>
            <a:r>
              <a:rPr lang="en-US" altLang="zh-CN" dirty="0"/>
              <a:t> </a:t>
            </a:r>
            <a:r>
              <a:rPr lang="en-US" altLang="zh-CN" dirty="0" err="1"/>
              <a:t>el</a:t>
            </a:r>
            <a:r>
              <a:rPr lang="en-US" altLang="zh-CN" dirty="0"/>
              <a:t> </a:t>
            </a:r>
            <a:r>
              <a:rPr lang="en-US" altLang="zh-CN" dirty="0" err="1"/>
              <a:t>est</a:t>
            </a:r>
            <a:r>
              <a:rPr lang="es-ES" altLang="zh-CN" dirty="0" err="1"/>
              <a:t>ándar</a:t>
            </a:r>
            <a:r>
              <a:rPr lang="es-ES" altLang="zh-CN" dirty="0"/>
              <a:t> de HTML. Se usa simplemente insertando en el sitio del fichero comp.html</a:t>
            </a:r>
          </a:p>
          <a:p>
            <a:endParaRPr lang="es-ES" altLang="zh-CN" dirty="0"/>
          </a:p>
          <a:p>
            <a:r>
              <a:rPr lang="es-ES" altLang="zh-CN" b="1" dirty="0" err="1"/>
              <a:t>Comp</a:t>
            </a:r>
            <a:r>
              <a:rPr lang="en-US" altLang="zh-CN" dirty="0"/>
              <a:t>: es para </a:t>
            </a:r>
            <a:r>
              <a:rPr lang="en-US" altLang="zh-CN" dirty="0" err="1"/>
              <a:t>definir</a:t>
            </a:r>
            <a:r>
              <a:rPr lang="en-US" altLang="zh-CN" dirty="0"/>
              <a:t> un </a:t>
            </a:r>
            <a:r>
              <a:rPr lang="en-US" altLang="zh-CN" dirty="0" err="1"/>
              <a:t>componente</a:t>
            </a:r>
            <a:r>
              <a:rPr lang="en-US" altLang="zh-CN" dirty="0"/>
              <a:t> Angular y se </a:t>
            </a:r>
            <a:r>
              <a:rPr lang="en-US" altLang="zh-CN" dirty="0" err="1"/>
              <a:t>creará</a:t>
            </a:r>
            <a:r>
              <a:rPr lang="en-US" altLang="zh-CN" dirty="0"/>
              <a:t> </a:t>
            </a:r>
            <a:r>
              <a:rPr lang="en-US" altLang="zh-CN" dirty="0" err="1"/>
              <a:t>unos</a:t>
            </a:r>
            <a:r>
              <a:rPr lang="en-US" altLang="zh-CN" dirty="0"/>
              <a:t> </a:t>
            </a:r>
            <a:r>
              <a:rPr lang="en-US" altLang="zh-CN" dirty="0" err="1"/>
              <a:t>ficheros</a:t>
            </a:r>
            <a:r>
              <a:rPr lang="en-US" altLang="zh-CN" dirty="0"/>
              <a:t> </a:t>
            </a:r>
            <a:r>
              <a:rPr lang="en-US" altLang="zh-CN" dirty="0" err="1"/>
              <a:t>como</a:t>
            </a:r>
            <a:r>
              <a:rPr lang="en-US" altLang="zh-CN" dirty="0"/>
              <a:t> </a:t>
            </a:r>
            <a:r>
              <a:rPr lang="en-US" altLang="zh-CN" dirty="0" err="1"/>
              <a:t>nombreComp.comp.ts</a:t>
            </a:r>
            <a:r>
              <a:rPr lang="en-US" altLang="zh-CN" dirty="0"/>
              <a:t>, nombreComp.html y la </a:t>
            </a:r>
            <a:r>
              <a:rPr lang="en-US" altLang="zh-CN" dirty="0" err="1"/>
              <a:t>definición</a:t>
            </a:r>
            <a:r>
              <a:rPr lang="en-US" altLang="zh-CN" dirty="0"/>
              <a:t> </a:t>
            </a:r>
            <a:r>
              <a:rPr lang="en-US" altLang="zh-CN" dirty="0" err="1"/>
              <a:t>descrita</a:t>
            </a:r>
            <a:r>
              <a:rPr lang="en-US" altLang="zh-CN" dirty="0"/>
              <a:t> </a:t>
            </a:r>
            <a:r>
              <a:rPr lang="en-US" altLang="zh-CN" dirty="0" err="1"/>
              <a:t>en</a:t>
            </a:r>
            <a:r>
              <a:rPr lang="en-US" altLang="zh-CN" dirty="0"/>
              <a:t> </a:t>
            </a:r>
            <a:r>
              <a:rPr lang="en-US" altLang="zh-CN" dirty="0" err="1"/>
              <a:t>el</a:t>
            </a:r>
            <a:r>
              <a:rPr lang="en-US" altLang="zh-CN" dirty="0"/>
              <a:t> Comp </a:t>
            </a:r>
            <a:r>
              <a:rPr lang="en-US" altLang="zh-CN" dirty="0" err="1"/>
              <a:t>será</a:t>
            </a:r>
            <a:r>
              <a:rPr lang="en-US" altLang="zh-CN" dirty="0"/>
              <a:t> </a:t>
            </a:r>
            <a:r>
              <a:rPr lang="en-US" altLang="zh-CN" dirty="0" err="1"/>
              <a:t>insertado</a:t>
            </a:r>
            <a:r>
              <a:rPr lang="en-US" altLang="zh-CN" dirty="0"/>
              <a:t> </a:t>
            </a:r>
            <a:r>
              <a:rPr lang="en-US" altLang="zh-CN" dirty="0" err="1"/>
              <a:t>en</a:t>
            </a:r>
            <a:r>
              <a:rPr lang="en-US" altLang="zh-CN" dirty="0"/>
              <a:t> </a:t>
            </a:r>
            <a:r>
              <a:rPr lang="en-US" altLang="zh-CN" dirty="0" err="1"/>
              <a:t>el</a:t>
            </a:r>
            <a:r>
              <a:rPr lang="en-US" altLang="zh-CN" dirty="0"/>
              <a:t> </a:t>
            </a:r>
            <a:r>
              <a:rPr lang="en-US" altLang="zh-CN" dirty="0" err="1"/>
              <a:t>fichero</a:t>
            </a:r>
            <a:r>
              <a:rPr lang="en-US" altLang="zh-CN" dirty="0"/>
              <a:t> </a:t>
            </a:r>
            <a:r>
              <a:rPr lang="en-US" altLang="zh-CN" dirty="0" err="1"/>
              <a:t>comp.ts</a:t>
            </a:r>
            <a:r>
              <a:rPr lang="en-US" altLang="zh-CN" dirty="0"/>
              <a:t> y fichero.html. </a:t>
            </a:r>
            <a:r>
              <a:rPr lang="en-US" altLang="zh-CN" dirty="0" err="1"/>
              <a:t>Adem</a:t>
            </a:r>
            <a:r>
              <a:rPr lang="es-ES" altLang="zh-CN" dirty="0" err="1"/>
              <a:t>ás</a:t>
            </a:r>
            <a:r>
              <a:rPr lang="es-ES" altLang="zh-CN" dirty="0"/>
              <a:t> los </a:t>
            </a:r>
            <a:r>
              <a:rPr lang="es-ES" altLang="zh-CN" dirty="0" err="1"/>
              <a:t>comps</a:t>
            </a:r>
            <a:r>
              <a:rPr lang="es-ES" altLang="zh-CN" dirty="0"/>
              <a:t> se pueden reutilizar en las páginas como </a:t>
            </a:r>
            <a:r>
              <a:rPr lang="es-ES" altLang="zh-CN" dirty="0" err="1"/>
              <a:t>DOMs</a:t>
            </a:r>
            <a:r>
              <a:rPr lang="es-ES" altLang="zh-CN" dirty="0"/>
              <a:t>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Page</a:t>
            </a:r>
            <a:r>
              <a:rPr lang="en-US" altLang="zh-CN" dirty="0"/>
              <a:t>: es </a:t>
            </a:r>
            <a:r>
              <a:rPr lang="en-US" altLang="zh-CN" dirty="0" err="1"/>
              <a:t>como</a:t>
            </a:r>
            <a:r>
              <a:rPr lang="en-US" altLang="zh-CN" dirty="0"/>
              <a:t> Comp </a:t>
            </a:r>
            <a:r>
              <a:rPr lang="en-US" altLang="zh-CN" dirty="0" err="1"/>
              <a:t>pero</a:t>
            </a:r>
            <a:r>
              <a:rPr lang="en-US" altLang="zh-CN" dirty="0"/>
              <a:t> no es </a:t>
            </a:r>
            <a:r>
              <a:rPr lang="en-US" altLang="zh-CN" dirty="0" err="1"/>
              <a:t>reutilizable</a:t>
            </a:r>
            <a:r>
              <a:rPr lang="en-US" altLang="zh-CN" dirty="0"/>
              <a:t> </a:t>
            </a:r>
            <a:r>
              <a:rPr lang="en-US" altLang="zh-CN" dirty="0" err="1"/>
              <a:t>en</a:t>
            </a:r>
            <a:r>
              <a:rPr lang="en-US" altLang="zh-CN" dirty="0"/>
              <a:t> DOMs, </a:t>
            </a:r>
            <a:r>
              <a:rPr lang="en-US" altLang="zh-CN" dirty="0" err="1"/>
              <a:t>ni</a:t>
            </a:r>
            <a:r>
              <a:rPr lang="en-US" altLang="zh-CN" dirty="0"/>
              <a:t> COMPs </a:t>
            </a:r>
            <a:r>
              <a:rPr lang="en-US" altLang="zh-CN" dirty="0" err="1"/>
              <a:t>ni</a:t>
            </a:r>
            <a:r>
              <a:rPr lang="en-US" altLang="zh-CN" dirty="0"/>
              <a:t> Pages.</a:t>
            </a:r>
          </a:p>
        </p:txBody>
      </p:sp>
    </p:spTree>
    <p:extLst>
      <p:ext uri="{BB962C8B-B14F-4D97-AF65-F5344CB8AC3E}">
        <p14:creationId xmlns:p14="http://schemas.microsoft.com/office/powerpoint/2010/main" val="388467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35A9E-3215-345C-BF15-F68EFCC0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Metamodelo</a:t>
            </a:r>
            <a:r>
              <a:rPr lang="en-US" altLang="zh-CN" dirty="0"/>
              <a:t> </a:t>
            </a:r>
            <a:r>
              <a:rPr lang="en-US" altLang="zh-CN" dirty="0" err="1"/>
              <a:t>inferido</a:t>
            </a:r>
            <a:r>
              <a:rPr lang="en-US" altLang="zh-CN" dirty="0"/>
              <a:t> de la </a:t>
            </a:r>
            <a:r>
              <a:rPr lang="en-US" altLang="zh-CN" dirty="0" err="1"/>
              <a:t>instancia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03C6E89-4D2D-9007-24B9-8641E85FF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65" y="1825625"/>
            <a:ext cx="3053602" cy="45375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FB40690-36A1-B175-0FA3-4555C8A15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657" y="1825625"/>
            <a:ext cx="79533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8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BCD4B-73CE-C029-9270-A3192BBCC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Diagrama</a:t>
            </a:r>
            <a:r>
              <a:rPr lang="en-US" altLang="zh-CN" dirty="0"/>
              <a:t> de </a:t>
            </a:r>
            <a:r>
              <a:rPr lang="en-US" altLang="zh-CN" dirty="0" err="1"/>
              <a:t>clases</a:t>
            </a:r>
            <a:r>
              <a:rPr lang="en-US" altLang="zh-CN" dirty="0"/>
              <a:t>  - El </a:t>
            </a:r>
            <a:r>
              <a:rPr lang="en-US" altLang="zh-CN" dirty="0" err="1"/>
              <a:t>metamodelo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79121A1-84A7-25E0-C1DB-B9308E7FE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333" y="1507937"/>
            <a:ext cx="7032980" cy="5350063"/>
          </a:xfrm>
        </p:spPr>
      </p:pic>
    </p:spTree>
    <p:extLst>
      <p:ext uri="{BB962C8B-B14F-4D97-AF65-F5344CB8AC3E}">
        <p14:creationId xmlns:p14="http://schemas.microsoft.com/office/powerpoint/2010/main" val="202337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BBD28-F9CA-DF24-CBDA-FF7F9D3E9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Representaci</a:t>
            </a:r>
            <a:r>
              <a:rPr lang="es-ES" altLang="zh-CN" dirty="0" err="1"/>
              <a:t>ón</a:t>
            </a:r>
            <a:r>
              <a:rPr lang="es-ES" altLang="zh-CN" dirty="0"/>
              <a:t> de una instancia en Página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29FF9-932C-B014-1E56-9FF0076A5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CN" dirty="0"/>
              <a:t>Asociar los componentes de una instancia con los componentes que hay </a:t>
            </a:r>
            <a:r>
              <a:rPr lang="es-ES" altLang="zh-CN"/>
              <a:t>en una página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99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9DFBB-27F7-1320-1C5F-BD38C415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Objetivo de la primera versión de T2A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8E1E85-9B9F-7D42-FBE9-5B85220C6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CN" dirty="0"/>
              <a:t>En este proyecto Angular simple hay los 4 componentes y un componente página.</a:t>
            </a:r>
          </a:p>
          <a:p>
            <a:endParaRPr lang="es-E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7D6B6A-38F3-727C-504B-A2B00F4BA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445" y="2994342"/>
            <a:ext cx="3943350" cy="2352675"/>
          </a:xfrm>
          <a:prstGeom prst="rect">
            <a:avLst/>
          </a:prstGeom>
        </p:spPr>
      </p:pic>
      <p:sp>
        <p:nvSpPr>
          <p:cNvPr id="6" name="右大括号 5">
            <a:extLst>
              <a:ext uri="{FF2B5EF4-FFF2-40B4-BE49-F238E27FC236}">
                <a16:creationId xmlns:a16="http://schemas.microsoft.com/office/drawing/2014/main" id="{347849C8-13D7-D4A2-B838-9A92A16E8396}"/>
              </a:ext>
            </a:extLst>
          </p:cNvPr>
          <p:cNvSpPr/>
          <p:nvPr/>
        </p:nvSpPr>
        <p:spPr>
          <a:xfrm>
            <a:off x="5196840" y="3332480"/>
            <a:ext cx="406400" cy="92456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8032D8-2738-68BA-68E0-93EC7C54040A}"/>
              </a:ext>
            </a:extLst>
          </p:cNvPr>
          <p:cNvSpPr txBox="1"/>
          <p:nvPr/>
        </p:nvSpPr>
        <p:spPr>
          <a:xfrm>
            <a:off x="5994400" y="3657600"/>
            <a:ext cx="401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zh-CN" dirty="0"/>
              <a:t>Estos 4 directorios son 4 componentes</a:t>
            </a:r>
            <a:endParaRPr lang="zh-CN" altLang="en-US" dirty="0"/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10D02D39-99DE-A1F2-1EFE-C952D5601653}"/>
              </a:ext>
            </a:extLst>
          </p:cNvPr>
          <p:cNvSpPr/>
          <p:nvPr/>
        </p:nvSpPr>
        <p:spPr>
          <a:xfrm>
            <a:off x="5196840" y="4391977"/>
            <a:ext cx="406400" cy="64694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40A48B-4D07-EA94-7385-AF3DE362887C}"/>
              </a:ext>
            </a:extLst>
          </p:cNvPr>
          <p:cNvSpPr txBox="1"/>
          <p:nvPr/>
        </p:nvSpPr>
        <p:spPr>
          <a:xfrm>
            <a:off x="5994400" y="4517469"/>
            <a:ext cx="5687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zh-CN" dirty="0"/>
              <a:t>Estos 3 forman la primera</a:t>
            </a:r>
            <a:r>
              <a:rPr lang="en-US" altLang="zh-CN" dirty="0"/>
              <a:t> p</a:t>
            </a:r>
            <a:r>
              <a:rPr lang="es-ES" altLang="zh-CN" dirty="0" err="1"/>
              <a:t>ágina</a:t>
            </a:r>
            <a:r>
              <a:rPr lang="es-ES" altLang="zh-CN" dirty="0"/>
              <a:t> (La entrada de la app)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770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DCBA8-225C-128C-07D9-E3441F21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Código </a:t>
            </a:r>
            <a:r>
              <a:rPr lang="en-US" altLang="zh-CN" dirty="0" err="1"/>
              <a:t>Esperado</a:t>
            </a:r>
            <a:r>
              <a:rPr lang="en-US" altLang="zh-CN" dirty="0"/>
              <a:t> – </a:t>
            </a:r>
            <a:r>
              <a:rPr lang="en-US" altLang="zh-CN" dirty="0" err="1"/>
              <a:t>Parte</a:t>
            </a:r>
            <a:r>
              <a:rPr lang="en-US" altLang="zh-CN" dirty="0"/>
              <a:t> 1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13351F2-CED9-C624-9F6C-1963A17C8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7400"/>
            <a:ext cx="3581400" cy="111442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782993-9548-81FE-FDD9-85F64065F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59318"/>
            <a:ext cx="3581400" cy="1333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AEEE0F4-A868-4D7B-B1E1-31E9950A3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185" y="2057400"/>
            <a:ext cx="6858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0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68D0E-BB0F-CDD2-25D7-F78B85F2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Código </a:t>
            </a:r>
            <a:r>
              <a:rPr lang="en-US" altLang="zh-CN" dirty="0" err="1"/>
              <a:t>Esperado</a:t>
            </a:r>
            <a:r>
              <a:rPr lang="en-US" altLang="zh-CN" dirty="0"/>
              <a:t>– </a:t>
            </a:r>
            <a:r>
              <a:rPr lang="en-US" altLang="zh-CN" dirty="0" err="1"/>
              <a:t>Parte</a:t>
            </a:r>
            <a:r>
              <a:rPr lang="en-US" altLang="zh-CN" dirty="0"/>
              <a:t> 2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291CDA9-B23E-358A-700D-01A5368CA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657" y="2109362"/>
            <a:ext cx="3274065" cy="157757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17AAAC-D516-C8D7-FD3B-C6FBC4F22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57" y="3892650"/>
            <a:ext cx="3900338" cy="26002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6BAE240-51EF-B12B-2B31-A6B931CE2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09362"/>
            <a:ext cx="4895850" cy="12858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59F0242-4BBF-61B8-D79C-5BF2786E0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620956"/>
            <a:ext cx="4725578" cy="271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19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3F837-D71C-6227-E764-849A5E82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Código </a:t>
            </a:r>
            <a:r>
              <a:rPr lang="en-US" altLang="zh-CN" dirty="0" err="1"/>
              <a:t>Esperado</a:t>
            </a:r>
            <a:r>
              <a:rPr lang="en-US" altLang="zh-CN" dirty="0"/>
              <a:t>– </a:t>
            </a:r>
            <a:r>
              <a:rPr lang="en-US" altLang="zh-CN" dirty="0" err="1"/>
              <a:t>Parte</a:t>
            </a:r>
            <a:r>
              <a:rPr lang="en-US" altLang="zh-CN" dirty="0"/>
              <a:t>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6EA54-5E53-05ED-F6B9-1B12BE8FA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r>
              <a:rPr lang="en-US" altLang="zh-CN" dirty="0"/>
              <a:t>Este c</a:t>
            </a:r>
            <a:r>
              <a:rPr lang="es-ES" altLang="zh-CN" dirty="0" err="1"/>
              <a:t>ódigo</a:t>
            </a:r>
            <a:r>
              <a:rPr lang="es-ES" altLang="zh-CN" dirty="0"/>
              <a:t> es para las declaraciones de los componentes que se pueden aplicar en el </a:t>
            </a:r>
            <a:r>
              <a:rPr lang="es-ES" altLang="zh-CN" dirty="0" err="1"/>
              <a:t>scope</a:t>
            </a:r>
            <a:r>
              <a:rPr lang="es-ES" altLang="zh-CN" dirty="0"/>
              <a:t> en este caso </a:t>
            </a:r>
            <a:r>
              <a:rPr lang="es-ES" altLang="zh-CN" dirty="0" err="1"/>
              <a:t>AppModule</a:t>
            </a:r>
            <a:r>
              <a:rPr lang="es-ES" altLang="zh-CN" dirty="0"/>
              <a:t>.</a:t>
            </a:r>
          </a:p>
          <a:p>
            <a:r>
              <a:rPr lang="es-ES" altLang="zh-CN" dirty="0"/>
              <a:t>El </a:t>
            </a:r>
            <a:r>
              <a:rPr lang="es-ES" altLang="zh-CN" dirty="0" err="1"/>
              <a:t>boostrap</a:t>
            </a:r>
            <a:r>
              <a:rPr lang="es-ES" altLang="zh-CN" dirty="0"/>
              <a:t> se declara la primera página que será cargada al ejecutar el programa.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806657-9A94-A37B-E907-1EFF156FA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709" y="1894362"/>
            <a:ext cx="35623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2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307</Words>
  <Application>Microsoft Office PowerPoint</Application>
  <PresentationFormat>宽屏</PresentationFormat>
  <Paragraphs>36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T2A Texto a Angular</vt:lpstr>
      <vt:lpstr>La instancia deseada y los conceptos básicos</vt:lpstr>
      <vt:lpstr>Metamodelo inferido de la instancia</vt:lpstr>
      <vt:lpstr>Diagrama de clases  - El metamodelo</vt:lpstr>
      <vt:lpstr>Representación de una instancia en Página</vt:lpstr>
      <vt:lpstr>Objetivo de la primera versión de T2A</vt:lpstr>
      <vt:lpstr>Código Esperado – Parte 1</vt:lpstr>
      <vt:lpstr>Código Esperado– Parte 2</vt:lpstr>
      <vt:lpstr>Código Esperado– Parte 3</vt:lpstr>
      <vt:lpstr>Resultado esperado en funcionamiento del proyecto Angular</vt:lpstr>
      <vt:lpstr>Código de tranformación</vt:lpstr>
      <vt:lpstr>Código de tranformación</vt:lpstr>
      <vt:lpstr>Código de tranformación</vt:lpstr>
      <vt:lpstr>Código de tranformación</vt:lpstr>
      <vt:lpstr>Código de tranformación</vt:lpstr>
      <vt:lpstr>Ficheros generados – Estructura</vt:lpstr>
      <vt:lpstr>Ficheros generados – Contenido</vt:lpstr>
      <vt:lpstr>Ficheros generados - Contenido </vt:lpstr>
      <vt:lpstr>Ficheros generados - Contenido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T2A</dc:title>
  <dc:creator>Deng Cheng</dc:creator>
  <cp:lastModifiedBy>Deng Cheng</cp:lastModifiedBy>
  <cp:revision>60</cp:revision>
  <dcterms:created xsi:type="dcterms:W3CDTF">2023-02-14T17:49:47Z</dcterms:created>
  <dcterms:modified xsi:type="dcterms:W3CDTF">2023-02-25T00:13:57Z</dcterms:modified>
</cp:coreProperties>
</file>