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hada" id="{2E9D554C-789C-4776-9F3E-984EDDEB4777}">
          <p14:sldIdLst>
            <p14:sldId id="256"/>
          </p14:sldIdLst>
        </p14:section>
        <p14:section name="Xtext-Definición de instancias" id="{6D745652-7189-4916-8758-DCDBDC5E67DD}">
          <p14:sldIdLst>
            <p14:sldId id="258"/>
          </p14:sldIdLst>
        </p14:section>
        <p14:section name="Xtext-Metamodelo" id="{EF9688A6-152C-426F-8571-78AA68AC137E}">
          <p14:sldIdLst>
            <p14:sldId id="257"/>
          </p14:sldIdLst>
        </p14:section>
        <p14:section name="Código Esperado" id="{3EFAD5F2-78E8-4FE1-9B0A-7E98BF7AE64F}">
          <p14:sldIdLst>
            <p14:sldId id="262"/>
            <p14:sldId id="259"/>
            <p14:sldId id="260"/>
            <p14:sldId id="261"/>
            <p14:sldId id="272"/>
          </p14:sldIdLst>
        </p14:section>
        <p14:section name="Xtend-Transformación" id="{EDBEE48E-8F12-4CB5-8933-7930C4DAAC4D}">
          <p14:sldIdLst>
            <p14:sldId id="263"/>
            <p14:sldId id="264"/>
            <p14:sldId id="265"/>
            <p14:sldId id="266"/>
            <p14:sldId id="267"/>
          </p14:sldIdLst>
        </p14:section>
        <p14:section name="Xtend-salida" id="{F73CB289-0CAD-423B-A771-314428D12BE1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CD5-1EE3-4747-97A3-E1E3716A41A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CC1-A728-40E8-AC43-BF4944C1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C45D-17A4-AC09-AF6A-6C067590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4C63-41CD-4379-71BB-AE7AFF5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A67D-FF05-02A8-C3CA-03988AF2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A430-2048-F2C2-119C-8689ABE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888-4549-558D-BBBB-E43BB9C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88DB-B3F5-04CD-2B31-8BF6347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E1CDA-7A25-4B8E-306D-64965C94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C09-6A63-183B-54F3-5F37C0F2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0D18-AB93-15B0-E7F7-1973D8C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4CCC-E953-AC3F-6582-D7EF6FF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F880-4BDD-60EE-0E2E-5D4EE9AE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DE9E5-F98C-D519-B3D9-7140AD67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3871-165B-E6A2-D46A-FEF0D81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14A11-2DF6-8416-B251-6BBEA4C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7713-5A02-6EC4-C0BB-6D116A3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0C80-B7A7-7720-B2C9-FA9AEC7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A1-55C4-15D5-53B0-4A0E47F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E8E4-46F9-7F7A-A50C-FB11FA2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77D9D-0ED1-7353-AF59-01EF2CB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36AF-F1FA-E342-1248-EDD4627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4207-0B8C-4ED3-23FB-EFDB597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55A0D-5A76-4E3F-FAF5-535EE6E0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FD32-E915-8825-7988-1998FF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814B-38DE-165F-6A63-B4CBAC2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075C-31B1-28C0-49F4-BC86A0F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76E7-E4E1-8045-9987-9EE7043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D906-42FD-24DF-19E6-BA9DD71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AA16-953E-CB8F-C069-9165382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6B4D-3B01-6837-EB34-C259C99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89262-20EA-3803-CE1A-8C34EA5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C1A7-36F6-9490-6CBE-7E1AC5C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BA41-F494-979E-463A-B71B7AC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8A8D0-C60E-61DA-B33D-0FC9A03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E7EA-6C9F-226A-07BF-A933B721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25FE-CF59-1901-B39A-D25D1A2D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0E96C-F951-F56F-8A3F-AF610482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E1A1D-B0DD-9071-B8B9-D2AD1EA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C3768-34EC-9EF7-EE20-D4AA954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31483-5FB7-68D2-FC0E-AAEE04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D8B7-BA98-A424-1011-FAAAC95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A8445-7B47-24EF-0BC5-6BBED22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B317-013F-66D1-F581-7917836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6F51-C97E-6A49-91BE-14C3107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5EB26-47AE-8C68-CE16-06D347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19183-8788-FDFC-3530-FED55EC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8479-FABA-C2EB-1BAA-C4F4D1E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4CCA-E022-2C68-0E16-277C7DC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29494-F967-DDF8-98BF-BF9D7BF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7F90-2A57-A6F0-2C81-489F4B2C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AC99-0EF0-5709-B24F-71303F5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609AC-355B-F269-2E86-F1F30F2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E38A-F02E-027B-1E82-54B15753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2BFC-EA0D-D179-A29D-1241F3E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C5AA4-6116-189D-718F-E33BA505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A4A1-B28D-4B31-F0B2-0B41CE0C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EE3B-2580-EAA0-A46F-8756C5F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B9A0-3739-BA7C-4B89-F5EDA99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915EE-DEE0-9C0B-5AE4-381C65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5F3C7-5638-EF7E-4CFB-EF91570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84F2-3966-DCB7-D685-260A7F0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604A-730F-90E1-5DC8-54D2AD4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D37-F1C1-421D-B41B-B00CEF0412D1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322F-C71C-F2F7-D853-25080394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496B-C699-C035-BF99-F7F4DB14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ABFB-358D-38D9-720A-D998582D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T2A</a:t>
            </a:r>
            <a:br>
              <a:rPr lang="en-US" altLang="zh-CN" dirty="0"/>
            </a:br>
            <a:r>
              <a:rPr lang="en-US" altLang="zh-CN" dirty="0" err="1"/>
              <a:t>Texto</a:t>
            </a:r>
            <a:r>
              <a:rPr lang="en-US" altLang="zh-CN" dirty="0"/>
              <a:t> a 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8AB48-CC8E-FE67-F087-EB18974A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Cheng Deng</a:t>
            </a:r>
          </a:p>
          <a:p>
            <a:r>
              <a:rPr lang="en-US" altLang="zh-CN" dirty="0"/>
              <a:t>Created: 2023/02/14</a:t>
            </a:r>
          </a:p>
        </p:txBody>
      </p:sp>
    </p:spTree>
    <p:extLst>
      <p:ext uri="{BB962C8B-B14F-4D97-AF65-F5344CB8AC3E}">
        <p14:creationId xmlns:p14="http://schemas.microsoft.com/office/powerpoint/2010/main" val="283909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AFC8-3878-297D-75DB-1C21F005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785D2-B1D3-546E-B995-ED912E9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A70E7-C8B8-0F71-0CD2-642921F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1C5C-2DAB-DA64-10D1-628050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D5229-2B3A-9346-B943-D24F1956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E20-4E8D-D0F2-419C-988B9C7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CD46A-C407-36E2-1C3B-11F84959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09"/>
            <a:ext cx="9296400" cy="4210050"/>
          </a:xfrm>
        </p:spPr>
      </p:pic>
    </p:spTree>
    <p:extLst>
      <p:ext uri="{BB962C8B-B14F-4D97-AF65-F5344CB8AC3E}">
        <p14:creationId xmlns:p14="http://schemas.microsoft.com/office/powerpoint/2010/main" val="398117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E8E8-2300-D75E-290D-0FA32E3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9BEE-A313-498E-C5D3-54DC6223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78F78-B06A-654F-7F68-BA6218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825625"/>
            <a:ext cx="9372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9B9-CA06-E185-BF17-8544BBD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</a:t>
            </a:r>
            <a:r>
              <a:rPr lang="en-US" altLang="zh-CN" dirty="0"/>
              <a:t>– </a:t>
            </a:r>
            <a:r>
              <a:rPr lang="en-US" altLang="zh-CN" dirty="0" err="1"/>
              <a:t>Estructura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98021-94D7-1024-A129-DF9D2CB5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6544" cy="462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30762-7B2E-5BA5-3D10-72EB29A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57" y="1690688"/>
            <a:ext cx="2562225" cy="1876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8CAD699-23D8-CB76-B965-0743C754C023}"/>
              </a:ext>
            </a:extLst>
          </p:cNvPr>
          <p:cNvSpPr/>
          <p:nvPr/>
        </p:nvSpPr>
        <p:spPr>
          <a:xfrm>
            <a:off x="5242560" y="2021840"/>
            <a:ext cx="14732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183A-78EB-58DD-0D8A-1DFA7A4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– Contenido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5339EC-4759-287E-B2EB-4BAEFE3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027"/>
            <a:ext cx="6619875" cy="187642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57C76D1-4167-6D01-FF71-CAA88835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452"/>
            <a:ext cx="5924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74DC-A1F5-482F-7397-7D50EFD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9EC18-3BF7-03BE-196A-67AA7512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918"/>
            <a:ext cx="7848600" cy="1905000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D48FE5D-7081-8678-03FB-634F240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293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8017-4FC0-735A-1259-E3A1376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074CB-18D3-0763-1DC3-C53FDA69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Este </a:t>
            </a:r>
            <a:r>
              <a:rPr lang="en-US" altLang="zh-CN" dirty="0" err="1"/>
              <a:t>contenido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/>
              <a:t>á mal generado y no es lo esperado. Hay que corregir</a:t>
            </a:r>
          </a:p>
          <a:p>
            <a:r>
              <a:rPr lang="es-ES" altLang="zh-CN" dirty="0"/>
              <a:t>Donde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4E548-3033-BA4A-0F7D-C2CD092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1" y="3429000"/>
            <a:ext cx="6315742" cy="210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37FB6-0377-D5F0-79D7-EE31F620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2" y="2583973"/>
            <a:ext cx="6269356" cy="37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3EAC-1ECD-30DB-8B50-66DA55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La instancia deseada y los conceptos básicos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648E1-B3BA-B35F-9A6F-D6B4151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738322"/>
            <a:ext cx="41843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55AD5-579D-E74C-8843-691E8D7D41FD}"/>
              </a:ext>
            </a:extLst>
          </p:cNvPr>
          <p:cNvSpPr txBox="1"/>
          <p:nvPr/>
        </p:nvSpPr>
        <p:spPr>
          <a:xfrm>
            <a:off x="6289040" y="1467168"/>
            <a:ext cx="454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Conceptos</a:t>
            </a:r>
            <a:r>
              <a:rPr lang="en-US" altLang="zh-CN" b="1" dirty="0"/>
              <a:t> </a:t>
            </a:r>
            <a:r>
              <a:rPr lang="en-US" altLang="zh-CN" sz="2400" b="1" dirty="0" err="1"/>
              <a:t>básicos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Dom</a:t>
            </a:r>
            <a:r>
              <a:rPr lang="en-US" altLang="zh-CN" dirty="0"/>
              <a:t>: es para </a:t>
            </a:r>
            <a:r>
              <a:rPr lang="en-US" altLang="zh-CN" dirty="0" err="1"/>
              <a:t>dar</a:t>
            </a:r>
            <a:r>
              <a:rPr lang="en-US" altLang="zh-CN" dirty="0"/>
              <a:t> al </a:t>
            </a:r>
            <a:r>
              <a:rPr lang="en-US" altLang="zh-CN" dirty="0" err="1"/>
              <a:t>metamodelo</a:t>
            </a:r>
            <a:r>
              <a:rPr lang="en-US" altLang="zh-CN" dirty="0"/>
              <a:t> la</a:t>
            </a:r>
            <a:r>
              <a:rPr lang="zh-CN" altLang="en-US" dirty="0"/>
              <a:t> </a:t>
            </a:r>
            <a:r>
              <a:rPr lang="en-US" altLang="zh-CN" dirty="0" err="1"/>
              <a:t>habilidad</a:t>
            </a:r>
            <a:r>
              <a:rPr lang="en-US" altLang="zh-CN" dirty="0"/>
              <a:t> de </a:t>
            </a:r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los</a:t>
            </a:r>
            <a:r>
              <a:rPr lang="en-US" altLang="zh-CN" dirty="0"/>
              <a:t> DOMs </a:t>
            </a:r>
            <a:r>
              <a:rPr lang="en-US" altLang="zh-CN" dirty="0" err="1"/>
              <a:t>existentes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 err="1"/>
              <a:t>ándar</a:t>
            </a:r>
            <a:r>
              <a:rPr lang="es-ES" altLang="zh-CN" dirty="0"/>
              <a:t> de HTML. Se usa simplemente insertando en el sitio del fichero comp.html</a:t>
            </a:r>
          </a:p>
          <a:p>
            <a:endParaRPr lang="es-ES" altLang="zh-CN" dirty="0"/>
          </a:p>
          <a:p>
            <a:r>
              <a:rPr lang="es-ES" altLang="zh-CN" b="1" dirty="0" err="1"/>
              <a:t>Comp</a:t>
            </a:r>
            <a:r>
              <a:rPr lang="en-US" altLang="zh-CN" dirty="0"/>
              <a:t>: es para </a:t>
            </a:r>
            <a:r>
              <a:rPr lang="en-US" altLang="zh-CN" dirty="0" err="1"/>
              <a:t>definir</a:t>
            </a:r>
            <a:r>
              <a:rPr lang="en-US" altLang="zh-CN" dirty="0"/>
              <a:t> un </a:t>
            </a:r>
            <a:r>
              <a:rPr lang="en-US" altLang="zh-CN" dirty="0" err="1"/>
              <a:t>componente</a:t>
            </a:r>
            <a:r>
              <a:rPr lang="en-US" altLang="zh-CN" dirty="0"/>
              <a:t> Angular y se </a:t>
            </a:r>
            <a:r>
              <a:rPr lang="en-US" altLang="zh-CN" dirty="0" err="1"/>
              <a:t>creará</a:t>
            </a:r>
            <a:r>
              <a:rPr lang="en-US" altLang="zh-CN" dirty="0"/>
              <a:t> </a:t>
            </a:r>
            <a:r>
              <a:rPr lang="en-US" altLang="zh-CN" dirty="0" err="1"/>
              <a:t>unos</a:t>
            </a:r>
            <a:r>
              <a:rPr lang="en-US" altLang="zh-CN" dirty="0"/>
              <a:t> </a:t>
            </a:r>
            <a:r>
              <a:rPr lang="en-US" altLang="zh-CN" dirty="0" err="1"/>
              <a:t>ficheros</a:t>
            </a:r>
            <a:r>
              <a:rPr lang="en-US" altLang="zh-CN" dirty="0"/>
              <a:t> </a:t>
            </a:r>
            <a:r>
              <a:rPr lang="en-US" altLang="zh-CN" dirty="0" err="1"/>
              <a:t>como</a:t>
            </a:r>
            <a:r>
              <a:rPr lang="en-US" altLang="zh-CN" dirty="0"/>
              <a:t> </a:t>
            </a:r>
            <a:r>
              <a:rPr lang="en-US" altLang="zh-CN" dirty="0" err="1"/>
              <a:t>nombreComp.comp.ts</a:t>
            </a:r>
            <a:r>
              <a:rPr lang="en-US" altLang="zh-CN" dirty="0"/>
              <a:t>, nombreComp.html y la </a:t>
            </a:r>
            <a:r>
              <a:rPr lang="en-US" altLang="zh-CN" dirty="0" err="1"/>
              <a:t>definición</a:t>
            </a:r>
            <a:r>
              <a:rPr lang="en-US" altLang="zh-CN" dirty="0"/>
              <a:t> </a:t>
            </a:r>
            <a:r>
              <a:rPr lang="en-US" altLang="zh-CN" dirty="0" err="1"/>
              <a:t>descrita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Comp </a:t>
            </a:r>
            <a:r>
              <a:rPr lang="en-US" altLang="zh-CN" dirty="0" err="1"/>
              <a:t>será</a:t>
            </a:r>
            <a:r>
              <a:rPr lang="en-US" altLang="zh-CN" dirty="0"/>
              <a:t> </a:t>
            </a:r>
            <a:r>
              <a:rPr lang="en-US" altLang="zh-CN" dirty="0" err="1"/>
              <a:t>insertado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fichero</a:t>
            </a:r>
            <a:r>
              <a:rPr lang="en-US" altLang="zh-CN" dirty="0"/>
              <a:t> </a:t>
            </a:r>
            <a:r>
              <a:rPr lang="en-US" altLang="zh-CN" dirty="0" err="1"/>
              <a:t>comp.ts</a:t>
            </a:r>
            <a:r>
              <a:rPr lang="en-US" altLang="zh-CN" dirty="0"/>
              <a:t> y fichero.html. </a:t>
            </a:r>
            <a:r>
              <a:rPr lang="en-US" altLang="zh-CN" dirty="0" err="1"/>
              <a:t>Adem</a:t>
            </a:r>
            <a:r>
              <a:rPr lang="es-ES" altLang="zh-CN" dirty="0" err="1"/>
              <a:t>ás</a:t>
            </a:r>
            <a:r>
              <a:rPr lang="es-ES" altLang="zh-CN" dirty="0"/>
              <a:t> los </a:t>
            </a:r>
            <a:r>
              <a:rPr lang="es-ES" altLang="zh-CN" dirty="0" err="1"/>
              <a:t>comps</a:t>
            </a:r>
            <a:r>
              <a:rPr lang="es-ES" altLang="zh-CN" dirty="0"/>
              <a:t> se pueden reutilizar en las páginas como </a:t>
            </a:r>
            <a:r>
              <a:rPr lang="es-ES" altLang="zh-CN" dirty="0" err="1"/>
              <a:t>DOMs</a:t>
            </a:r>
            <a:r>
              <a:rPr lang="es-E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Page</a:t>
            </a:r>
            <a:r>
              <a:rPr lang="en-US" altLang="zh-CN" dirty="0"/>
              <a:t>: es </a:t>
            </a:r>
            <a:r>
              <a:rPr lang="en-US" altLang="zh-CN" dirty="0" err="1"/>
              <a:t>como</a:t>
            </a:r>
            <a:r>
              <a:rPr lang="en-US" altLang="zh-CN" dirty="0"/>
              <a:t> Comp </a:t>
            </a:r>
            <a:r>
              <a:rPr lang="en-US" altLang="zh-CN" dirty="0" err="1"/>
              <a:t>pero</a:t>
            </a:r>
            <a:r>
              <a:rPr lang="en-US" altLang="zh-CN" dirty="0"/>
              <a:t> no es </a:t>
            </a:r>
            <a:r>
              <a:rPr lang="en-US" altLang="zh-CN" dirty="0" err="1"/>
              <a:t>reutilizable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DOMs, </a:t>
            </a:r>
            <a:r>
              <a:rPr lang="en-US" altLang="zh-CN" dirty="0" err="1"/>
              <a:t>ni</a:t>
            </a:r>
            <a:r>
              <a:rPr lang="en-US" altLang="zh-CN" dirty="0"/>
              <a:t> COMPs </a:t>
            </a:r>
            <a:r>
              <a:rPr lang="en-US" altLang="zh-CN" dirty="0" err="1"/>
              <a:t>ni</a:t>
            </a:r>
            <a:r>
              <a:rPr lang="en-US" altLang="zh-CN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38846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A9E-3215-345C-BF15-F68EFCC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Metamodelo</a:t>
            </a:r>
            <a:r>
              <a:rPr lang="en-US" altLang="zh-CN" dirty="0"/>
              <a:t> </a:t>
            </a:r>
            <a:r>
              <a:rPr lang="en-US" altLang="zh-CN" dirty="0" err="1"/>
              <a:t>inferido</a:t>
            </a:r>
            <a:r>
              <a:rPr lang="en-US" altLang="zh-CN" dirty="0"/>
              <a:t> de la </a:t>
            </a:r>
            <a:r>
              <a:rPr lang="en-US" altLang="zh-CN" dirty="0" err="1"/>
              <a:t>instancia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C6E89-4D2D-9007-24B9-8641E8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5" y="1825625"/>
            <a:ext cx="3053602" cy="453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40690-36A1-B175-0FA3-4555C8A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57" y="1825625"/>
            <a:ext cx="7953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DFBB-27F7-1320-1C5F-BD38C41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Objetivo de la primera versión de T2A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1E85-9B9F-7D42-FBE9-5B85220C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 este proyecto Angular simple hay los 4 componentes y un componente página.</a:t>
            </a:r>
          </a:p>
          <a:p>
            <a:endParaRPr lang="es-E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D6B6A-38F3-727C-504B-A2B00F4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994342"/>
            <a:ext cx="3943350" cy="235267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47849C8-13D7-D4A2-B838-9A92A16E8396}"/>
              </a:ext>
            </a:extLst>
          </p:cNvPr>
          <p:cNvSpPr/>
          <p:nvPr/>
        </p:nvSpPr>
        <p:spPr>
          <a:xfrm>
            <a:off x="5196840" y="3332480"/>
            <a:ext cx="406400" cy="924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032D8-2738-68BA-68E0-93EC7C54040A}"/>
              </a:ext>
            </a:extLst>
          </p:cNvPr>
          <p:cNvSpPr txBox="1"/>
          <p:nvPr/>
        </p:nvSpPr>
        <p:spPr>
          <a:xfrm>
            <a:off x="5994400" y="365760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4 directorios son 4 componentes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0D02D39-99DE-A1F2-1EFE-C952D5601653}"/>
              </a:ext>
            </a:extLst>
          </p:cNvPr>
          <p:cNvSpPr/>
          <p:nvPr/>
        </p:nvSpPr>
        <p:spPr>
          <a:xfrm>
            <a:off x="5196840" y="4391977"/>
            <a:ext cx="406400" cy="6469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A48B-4D07-EA94-7385-AF3DE362887C}"/>
              </a:ext>
            </a:extLst>
          </p:cNvPr>
          <p:cNvSpPr txBox="1"/>
          <p:nvPr/>
        </p:nvSpPr>
        <p:spPr>
          <a:xfrm>
            <a:off x="5994400" y="4517469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3 forman la primera</a:t>
            </a:r>
            <a:r>
              <a:rPr lang="en-US" altLang="zh-CN" dirty="0"/>
              <a:t> p</a:t>
            </a:r>
            <a:r>
              <a:rPr lang="es-ES" altLang="zh-CN" dirty="0" err="1"/>
              <a:t>ágina</a:t>
            </a:r>
            <a:r>
              <a:rPr lang="es-ES" altLang="zh-CN" dirty="0"/>
              <a:t> (La entrada de la app)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7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CBA8-225C-128C-07D9-E3441F2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 – </a:t>
            </a:r>
            <a:r>
              <a:rPr lang="en-US" altLang="zh-CN" dirty="0" err="1"/>
              <a:t>Parte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3351F2-CED9-C624-9F6C-1963A17C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3581400" cy="1114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82993-9548-81FE-FDD9-85F64065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18"/>
            <a:ext cx="35814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EE0F4-A868-4D7B-B1E1-31E9950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5" y="2057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8D0E-BB0F-CDD2-25D7-F78B85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1CDA9-B23E-358A-700D-01A5368C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57" y="2109362"/>
            <a:ext cx="3274065" cy="1577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AAAC-D516-C8D7-FD3B-C6FBC4F2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7" y="3892650"/>
            <a:ext cx="3900338" cy="2600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E240-51EF-B12B-2B31-A6B931C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362"/>
            <a:ext cx="48958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9F0242-4BBF-61B8-D79C-5BF2786E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956"/>
            <a:ext cx="4725578" cy="27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837-D71C-6227-E764-849A5E8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EA54-5E53-05ED-F6B9-1B12BE8F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zh-CN" dirty="0"/>
              <a:t>Este c</a:t>
            </a:r>
            <a:r>
              <a:rPr lang="es-ES" altLang="zh-CN" dirty="0" err="1"/>
              <a:t>ódigo</a:t>
            </a:r>
            <a:r>
              <a:rPr lang="es-ES" altLang="zh-CN" dirty="0"/>
              <a:t> es para las declaraciones de los componentes que se pueden aplicar en el </a:t>
            </a:r>
            <a:r>
              <a:rPr lang="es-ES" altLang="zh-CN" dirty="0" err="1"/>
              <a:t>scope</a:t>
            </a:r>
            <a:r>
              <a:rPr lang="es-ES" altLang="zh-CN" dirty="0"/>
              <a:t> en este caso </a:t>
            </a:r>
            <a:r>
              <a:rPr lang="es-ES" altLang="zh-CN" dirty="0" err="1"/>
              <a:t>AppModule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El </a:t>
            </a:r>
            <a:r>
              <a:rPr lang="es-ES" altLang="zh-CN" dirty="0" err="1"/>
              <a:t>boostrap</a:t>
            </a:r>
            <a:r>
              <a:rPr lang="es-ES" altLang="zh-CN" dirty="0"/>
              <a:t> se declara la primera página que será cargada al ejecutar el programa.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06657-9A94-A37B-E907-1EFF156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09" y="1894362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402-D2AD-57CA-DB5F-5255936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 esperado en funcionamiento del proyecto Angular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37CA6-3DA5-01E1-48E4-DD0A60D8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</p:spPr>
      </p:pic>
    </p:spTree>
    <p:extLst>
      <p:ext uri="{BB962C8B-B14F-4D97-AF65-F5344CB8AC3E}">
        <p14:creationId xmlns:p14="http://schemas.microsoft.com/office/powerpoint/2010/main" val="50704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C7C1-2A2D-AA2E-970D-7EA29D8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37E1-185D-16EA-2089-D80542A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0"/>
            <a:ext cx="8082932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280</Words>
  <Application>Microsoft Office PowerPoint</Application>
  <PresentationFormat>宽屏</PresentationFormat>
  <Paragraphs>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T2A Texto a Angular</vt:lpstr>
      <vt:lpstr>La instancia deseada y los conceptos básicos</vt:lpstr>
      <vt:lpstr>Metamodelo inferido de la instancia</vt:lpstr>
      <vt:lpstr>Objetivo de la primera versión de T2A</vt:lpstr>
      <vt:lpstr>Código Esperado – Parte 1</vt:lpstr>
      <vt:lpstr>Código Esperado– Parte 2</vt:lpstr>
      <vt:lpstr>Código Esperado– Parte 3</vt:lpstr>
      <vt:lpstr>Resultado esperado en funcionamiento del proyecto Angular</vt:lpstr>
      <vt:lpstr>Código de tranformación</vt:lpstr>
      <vt:lpstr>Código de tranformación</vt:lpstr>
      <vt:lpstr>Código de tranformación</vt:lpstr>
      <vt:lpstr>Código de tranformación</vt:lpstr>
      <vt:lpstr>Código de tranformación</vt:lpstr>
      <vt:lpstr>Ficheros generados – Estructura</vt:lpstr>
      <vt:lpstr>Ficheros generados – Contenido</vt:lpstr>
      <vt:lpstr>Ficheros generados - Contenido </vt:lpstr>
      <vt:lpstr>Ficheros generados -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T2A</dc:title>
  <dc:creator>Deng Cheng</dc:creator>
  <cp:lastModifiedBy>Deng Cheng</cp:lastModifiedBy>
  <cp:revision>56</cp:revision>
  <dcterms:created xsi:type="dcterms:W3CDTF">2023-02-14T17:49:47Z</dcterms:created>
  <dcterms:modified xsi:type="dcterms:W3CDTF">2023-02-16T16:14:19Z</dcterms:modified>
</cp:coreProperties>
</file>