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D02532D-B5E8-4F75-9B3A-46C344089D3F}">
          <p14:sldIdLst>
            <p14:sldId id="256"/>
            <p14:sldId id="257"/>
          </p14:sldIdLst>
        </p14:section>
        <p14:section name="Files Paths" id="{F33F8E00-7EB1-48E1-B0B6-65F6CB1DB389}">
          <p14:sldIdLst>
            <p14:sldId id="258"/>
            <p14:sldId id="259"/>
            <p14:sldId id="260"/>
          </p14:sldIdLst>
        </p14:section>
        <p14:section name="Put all code in a empty angular proejct" id="{3D58BE20-D2D9-4B53-AB84-7C7DF4518955}">
          <p14:sldIdLst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EBE11-665C-003B-4FCF-94BF4FAC3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D51FE3-F0F7-64E0-C112-63AA54EBF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FB896-2C13-F157-9E4B-C77A4F37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A484-E6ED-2547-E474-18BC5B12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16FCD-8546-D024-63C9-3EDA424A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13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3E642-EF8F-12A4-7B43-7C1A69FA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A24A9A-BECF-328A-F186-E789A64D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18021-6877-BB61-A74A-E201FAA1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74918-8FDA-EA85-17F8-B768D2FC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21CA0-C1BE-B03E-B295-88BCC4E8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2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E34749-DCB3-C44D-FBDB-661936DD8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F50DDA-CA6D-3921-D733-9649B2C95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A6A17-E89D-9B93-1273-F5F1DA62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4E9E4-A5C5-7402-7666-0C371219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F9192-C9F4-6027-691F-68B89F4B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9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EA1FB-3E15-B705-72F7-FFF3B9C2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7CE36-D01C-C86B-8764-3417D7018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F5A5B-9094-ECB8-6B6E-646248C4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D8A1F-E349-5D05-E4E9-25151479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4DB24-9D65-B2C0-6E1C-08E762AB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11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509CE-5DDC-867B-D547-AE6274C2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FBADC-75AF-EEA3-080E-F949A2E56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9829C-02D6-B16D-CCB9-A83FB3E3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04A5A-E8B7-3178-3435-441C369F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B43C5-8BAE-BD6C-C3AA-130AA149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3C1A5-F316-9C88-7B20-73961038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AA956-492B-C542-CF24-F5C44E371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E9D2CC-33FF-3CF6-BB18-C6618DCFF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68E3A4-DA7B-3A8D-C3E1-FC740C11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2D7719-25AD-B9CA-F74F-10AF28C0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2EEC4-3195-D848-98C2-80C0A8F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6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9B5D7-6D2F-5566-FBDB-6FAE5D43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E635F-2823-AAFF-AAAC-E4B78A357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02872D-4517-59FE-CD57-53549F87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2126F1-5FC6-2653-B538-B62EBA09F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A604DE-11C6-B1FF-488A-A3D1FBD45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C2E12F-303D-663D-A148-523C7B16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EA05EB-A904-0B7C-3AC7-C458B548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A4AE80-7BC1-0FA0-28D3-68ECF796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02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CEA90-26BB-8F99-3E35-1A1378CF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9145A3-73B6-C90D-F7D4-24E53293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B9CAAA-2484-E55A-3CFE-76EA93FA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5B1CF9-360D-8AF0-A9DD-9FE9AADD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1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406BD2-9EF8-2D68-FCEF-A0C0C41B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54BFF-F2F6-2E85-A68D-D1C55FE7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5D5CA6-1E69-AAA7-511B-162295EB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0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CA55F-F88E-8135-2E8C-EE9940EC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35DCB-ABBE-8EDE-57FF-6A59B1B8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0661A-3BF8-92A5-09A2-06AA5321C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727C3-F9A6-0064-C7BE-A9FAACCD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18349-FFF4-E0E4-A7DE-00ED37A9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F61F39-242A-F859-F254-D3447336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5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87F44-6153-BCCA-3F9A-0DCA597B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7E8579-5F5F-E206-C475-8D5AB04DA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56C026-66F9-F175-29EF-BB4D23A3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3BAEB-681D-E584-7992-BAD3A5E5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1D6CE2-A639-F085-3242-5515D514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6F5FEA-A124-1BC8-0C57-F99FB031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91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7CAD23-087C-3932-73C6-B7EAA3B2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B2153F-E379-D291-78C7-3058C2FC7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6EFD1-5738-9B9A-AE47-49E9D96D0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D810B-F3C2-4B26-A7B0-5F7F8CF6EAE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A9892-7360-205A-A1FF-B148A1427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22234-FD35-20FF-5F87-4B1E0F77A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0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0CDDA-404A-677A-B89D-737F4D85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Xtext</a:t>
            </a:r>
            <a:r>
              <a:rPr lang="en-US" altLang="zh-CN" dirty="0"/>
              <a:t> and </a:t>
            </a:r>
            <a:r>
              <a:rPr lang="en-US" altLang="zh-CN" dirty="0" err="1"/>
              <a:t>Xtend</a:t>
            </a:r>
            <a:br>
              <a:rPr lang="en-US" altLang="zh-CN" dirty="0"/>
            </a:br>
            <a:r>
              <a:rPr lang="en-US" altLang="zh-CN" dirty="0"/>
              <a:t>Properties Mapping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E3330E-6D1C-F333-FEFD-7181D931AF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Cheng Deng</a:t>
            </a:r>
          </a:p>
          <a:p>
            <a:r>
              <a:rPr lang="en-US" altLang="zh-CN" dirty="0"/>
              <a:t>2023/04/05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73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AB1D0-1824-49AC-4732-FC375174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 from model and instance into the transformation of the code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F69724-69C9-8438-CC0A-282E91A3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9" y="2465946"/>
            <a:ext cx="12192000" cy="34155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ED3101-FF0E-28DD-2682-BBB0B3423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974" y="2259372"/>
            <a:ext cx="2343150" cy="14097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23F20DA-1EC6-E53F-758F-7C38FAD9AC70}"/>
              </a:ext>
            </a:extLst>
          </p:cNvPr>
          <p:cNvSpPr txBox="1"/>
          <p:nvPr/>
        </p:nvSpPr>
        <p:spPr>
          <a:xfrm>
            <a:off x="4766950" y="1913055"/>
            <a:ext cx="265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(Instance)Model of MM</a:t>
            </a:r>
          </a:p>
          <a:p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40ADEF-AF23-3A87-D75B-AE97FAA899D6}"/>
              </a:ext>
            </a:extLst>
          </p:cNvPr>
          <p:cNvSpPr txBox="1"/>
          <p:nvPr/>
        </p:nvSpPr>
        <p:spPr>
          <a:xfrm>
            <a:off x="1506582" y="1913055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(Model) Metamodel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6AC7B37-2040-EACA-27AB-7BD7D5DA9851}"/>
              </a:ext>
            </a:extLst>
          </p:cNvPr>
          <p:cNvSpPr txBox="1"/>
          <p:nvPr/>
        </p:nvSpPr>
        <p:spPr>
          <a:xfrm>
            <a:off x="8078636" y="1917475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(Model) Transformation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8E5B42-4CE3-3DFB-0ED0-35BE74645D59}"/>
              </a:ext>
            </a:extLst>
          </p:cNvPr>
          <p:cNvSpPr txBox="1"/>
          <p:nvPr/>
        </p:nvSpPr>
        <p:spPr>
          <a:xfrm>
            <a:off x="8078635" y="5875961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Instance of the code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4277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945E1-A964-19C4-D033-75916FE3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 err="1"/>
              <a:t>src</a:t>
            </a:r>
            <a:r>
              <a:rPr lang="en-US" altLang="zh-CN" dirty="0"/>
              <a:t>-gen relative path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CC4D470-B871-46B6-2260-71F3B07C8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6203121"/>
            <a:ext cx="2705100" cy="2381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FD1557-A828-433B-74C2-4CF881863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697" y="244505"/>
            <a:ext cx="4277310" cy="28923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5CD67B-CB84-6CB0-0EA8-BA61487EC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519" y="2486239"/>
            <a:ext cx="9033681" cy="319087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486731A-67F9-324F-3512-FBA76B65E573}"/>
              </a:ext>
            </a:extLst>
          </p:cNvPr>
          <p:cNvSpPr txBox="1"/>
          <p:nvPr/>
        </p:nvSpPr>
        <p:spPr>
          <a:xfrm>
            <a:off x="1023025" y="21169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B443F1-304A-5B05-0868-9D3222FDE66E}"/>
              </a:ext>
            </a:extLst>
          </p:cNvPr>
          <p:cNvSpPr txBox="1"/>
          <p:nvPr/>
        </p:nvSpPr>
        <p:spPr>
          <a:xfrm>
            <a:off x="7343203" y="15389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E92D2E-337E-05C0-A750-D57226170D35}"/>
              </a:ext>
            </a:extLst>
          </p:cNvPr>
          <p:cNvSpPr txBox="1"/>
          <p:nvPr/>
        </p:nvSpPr>
        <p:spPr>
          <a:xfrm>
            <a:off x="4436956" y="61375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09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945E1-A964-19C4-D033-75916FE3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 err="1"/>
              <a:t>src</a:t>
            </a:r>
            <a:r>
              <a:rPr lang="en-US" altLang="zh-CN" dirty="0"/>
              <a:t> relative path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86731A-67F9-324F-3512-FBA76B65E573}"/>
              </a:ext>
            </a:extLst>
          </p:cNvPr>
          <p:cNvSpPr txBox="1"/>
          <p:nvPr/>
        </p:nvSpPr>
        <p:spPr>
          <a:xfrm>
            <a:off x="1023025" y="21169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B443F1-304A-5B05-0868-9D3222FDE66E}"/>
              </a:ext>
            </a:extLst>
          </p:cNvPr>
          <p:cNvSpPr txBox="1"/>
          <p:nvPr/>
        </p:nvSpPr>
        <p:spPr>
          <a:xfrm>
            <a:off x="7343203" y="15389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E92D2E-337E-05C0-A750-D57226170D35}"/>
              </a:ext>
            </a:extLst>
          </p:cNvPr>
          <p:cNvSpPr txBox="1"/>
          <p:nvPr/>
        </p:nvSpPr>
        <p:spPr>
          <a:xfrm>
            <a:off x="4436956" y="61375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CE290-84D8-0C6F-0599-346DF737E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94" y="2021237"/>
            <a:ext cx="9839325" cy="2247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92E55C-EBFD-F5D0-771E-DC7E809B2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553" y="6212645"/>
            <a:ext cx="2533650" cy="219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F971E7-BBCE-86B8-CFEE-CB76F25F0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697" y="86571"/>
            <a:ext cx="44100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9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2898D-3A35-D850-4FAD-6468CBFB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1" y="37424"/>
            <a:ext cx="10515600" cy="1325563"/>
          </a:xfrm>
        </p:spPr>
        <p:txBody>
          <a:bodyPr/>
          <a:lstStyle/>
          <a:p>
            <a:r>
              <a:rPr lang="en-US" altLang="zh-CN" dirty="0"/>
              <a:t>Output workspace absolute path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63D417F-1849-6738-AF39-3ED676DA8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552" y="5995728"/>
            <a:ext cx="4676775" cy="2476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6C173F-C48D-F440-1690-96DD87ED5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18" y="6226175"/>
            <a:ext cx="7924800" cy="266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96EBC7-7500-D1AD-CC76-A312931F2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77" y="1778631"/>
            <a:ext cx="5962650" cy="36385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FCD103B-28C0-B944-FF21-8D77FCCD3BD5}"/>
              </a:ext>
            </a:extLst>
          </p:cNvPr>
          <p:cNvSpPr txBox="1"/>
          <p:nvPr/>
        </p:nvSpPr>
        <p:spPr>
          <a:xfrm>
            <a:off x="590877" y="1385281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add the plugin to the </a:t>
            </a:r>
            <a:r>
              <a:rPr lang="en-US" altLang="zh-CN" dirty="0" err="1"/>
              <a:t>xtext</a:t>
            </a:r>
            <a:r>
              <a:rPr lang="en-US" altLang="zh-CN" dirty="0"/>
              <a:t> project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249B75-2571-88EA-F53E-97EA820819E1}"/>
              </a:ext>
            </a:extLst>
          </p:cNvPr>
          <p:cNvSpPr txBox="1"/>
          <p:nvPr/>
        </p:nvSpPr>
        <p:spPr>
          <a:xfrm>
            <a:off x="590877" y="5561565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usage in the </a:t>
            </a:r>
            <a:r>
              <a:rPr lang="en-US" altLang="zh-CN" dirty="0" err="1"/>
              <a:t>xtend</a:t>
            </a:r>
            <a:r>
              <a:rPr lang="en-US" altLang="zh-CN" dirty="0"/>
              <a:t> file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031680-1E06-1EFA-6561-FC61C568089D}"/>
              </a:ext>
            </a:extLst>
          </p:cNvPr>
          <p:cNvSpPr txBox="1"/>
          <p:nvPr/>
        </p:nvSpPr>
        <p:spPr>
          <a:xfrm>
            <a:off x="5915025" y="130477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result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78E410D-8B5A-E2BE-3EE6-841AD9A31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025" y="1697267"/>
            <a:ext cx="6276975" cy="2571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5A6F833-E317-F903-18CB-6A3DA6992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6175" y="1901423"/>
            <a:ext cx="46958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2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E392A-AEF4-186A-5606-31E5038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Put all generated code in an empty Angular project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8A188-80E5-3448-CB36-E34FD5D0C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Must be a entry file for the Angular project.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App module, app.html, </a:t>
            </a:r>
            <a:r>
              <a:rPr lang="en-US" altLang="zh-CN" dirty="0" err="1"/>
              <a:t>app.ts</a:t>
            </a:r>
            <a:r>
              <a:rPr lang="en-US" altLang="zh-CN"/>
              <a:t> and etc.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First find the absolute path of the generated files.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Copy them and put them in an angular project’s directory </a:t>
            </a:r>
            <a:r>
              <a:rPr lang="en-US" altLang="zh-CN" b="1" dirty="0" err="1"/>
              <a:t>src</a:t>
            </a:r>
            <a:r>
              <a:rPr lang="en-US" altLang="zh-C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Run the Angular Project.</a:t>
            </a:r>
          </a:p>
          <a:p>
            <a:pPr marL="0" indent="0">
              <a:buNone/>
            </a:pPr>
            <a:r>
              <a:rPr lang="en-US" altLang="zh-CN" dirty="0"/>
              <a:t>We want to make a directory of the project here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56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B8817-4E1D-924D-A3DE-3C2E9A8C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we save our project angular?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A44E1-B18C-DFFB-CAA7-6BF40E79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want to make a directory of the project here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7F3A9E-FC66-E0EC-1939-D689EC57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94" y="2500143"/>
            <a:ext cx="4861006" cy="39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8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8245F-90C2-D975-8210-16F20925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we save our project angular?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DF520-40FF-B4FE-F550-288494513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put the generated files in the angular project we need to think the how</a:t>
            </a:r>
          </a:p>
          <a:p>
            <a:pPr lvl="1"/>
            <a:r>
              <a:rPr lang="en-US" altLang="zh-CN" dirty="0"/>
              <a:t>1. The angular project is generated once</a:t>
            </a:r>
          </a:p>
          <a:p>
            <a:pPr lvl="1"/>
            <a:r>
              <a:rPr lang="en-US" altLang="zh-CN" dirty="0"/>
              <a:t>2. When the instance is changed the angular project only updates the corresponding generated files. </a:t>
            </a:r>
          </a:p>
          <a:p>
            <a:pPr lvl="2"/>
            <a:r>
              <a:rPr lang="en-US" altLang="zh-CN" dirty="0"/>
              <a:t>Remove the old files.</a:t>
            </a:r>
          </a:p>
          <a:p>
            <a:pPr lvl="2"/>
            <a:r>
              <a:rPr lang="en-US" altLang="zh-CN" dirty="0"/>
              <a:t>Put new generated files in </a:t>
            </a:r>
          </a:p>
          <a:p>
            <a:pPr lvl="1"/>
            <a:r>
              <a:rPr lang="en-US" altLang="zh-CN" dirty="0"/>
              <a:t>3. The angular project hot-runs;</a:t>
            </a:r>
          </a:p>
        </p:txBody>
      </p:sp>
    </p:spTree>
    <p:extLst>
      <p:ext uri="{BB962C8B-B14F-4D97-AF65-F5344CB8AC3E}">
        <p14:creationId xmlns:p14="http://schemas.microsoft.com/office/powerpoint/2010/main" val="369730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221</Words>
  <Application>Microsoft Office PowerPoint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Xtext and Xtend Properties Mapping</vt:lpstr>
      <vt:lpstr>Name from model and instance into the transformation of the code</vt:lpstr>
      <vt:lpstr>src-gen relative path</vt:lpstr>
      <vt:lpstr>src relative path</vt:lpstr>
      <vt:lpstr>Output workspace absolute path</vt:lpstr>
      <vt:lpstr>Put all generated code in an empty Angular project</vt:lpstr>
      <vt:lpstr>Where we save our project angular?</vt:lpstr>
      <vt:lpstr>Where we save our project angular?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Xtext and Xtend Properties Mapping</dc:title>
  <dc:creator>Deng Cheng</dc:creator>
  <cp:lastModifiedBy>Deng Cheng</cp:lastModifiedBy>
  <cp:revision>21</cp:revision>
  <dcterms:created xsi:type="dcterms:W3CDTF">2023-04-05T18:22:23Z</dcterms:created>
  <dcterms:modified xsi:type="dcterms:W3CDTF">2023-04-11T14:21:19Z</dcterms:modified>
</cp:coreProperties>
</file>