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C96AE-F431-7F24-8A66-A1EB423C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12163E-BDF7-EB66-C536-6659A77B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15927-F614-2C1A-4580-F7A93AF4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A3CDC-1A9E-7C55-A044-0C9A2D54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1136D-451E-5C1D-DA70-81C1FB6D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ED36F-78EC-B4D2-EB2E-AFA5984F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D3D73-2FAA-C3CD-0D65-181E6FCC5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1748E-F2C8-28DE-5928-FA11FCB8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66C8C-1BD6-E9D5-5D4E-8770B8E2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EFCDF-A841-1AA3-FEE3-2314526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E4E188-5ACB-5336-6315-359DD0A55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A13255-0D40-C38D-831F-E26CEE4B7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AABCE-8F7E-A80C-30E9-68D07691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8A29E-EB30-07F3-5913-D719651F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B81FE-B797-BA85-1599-58C5B283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FF04B-A6B2-96B1-B63B-B37454DA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3FAAA-3B85-EA19-ED41-C32C3900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1BE156-A9DF-2472-0641-2648859E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9BE2D-6160-0E54-0021-01463ED8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830E7-8609-8763-380C-B9EE26C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A7FD2-B550-8F2D-8A60-008A3B98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A1B62-D21A-557B-B403-CFCC4D9C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61362-F042-9184-9D0D-4496DBE8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A812F-20C5-F922-27F5-B87F4E61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D0829-A5A5-891B-8C35-589C3991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3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AFEB8-2766-8C69-DE80-70F9F84B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C44AD-C641-0559-5D27-72DB00B7E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AA4036-A7FF-5BE7-1232-8273EB2E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B1E5EB-AD0C-4B1A-1337-FCF6BCF1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E37EF6-29EC-AC62-8680-D93F7F2A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3B66D6-B4AE-33E0-1C78-936CCD1C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6D2D9-F9A5-664E-3323-0DC7AD3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B81B9C-FBA1-142E-ADBD-C808D8BD3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58A509-B1CE-578D-FA7A-17D5D6A6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772F68-725B-5EAA-1849-CB53F190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A04CAE-2B3F-53E8-9EF8-612EE143F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4AE065-1FDC-D41A-720E-B0909757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EB71A5-FE96-E6D2-5FC3-22441982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D3DF0F-11F0-9F28-09BE-AAD8B535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5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6B74D-31FC-6329-1588-99DB3A0B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C6C06F-8F35-7215-CDBF-FD06CD08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EFCC93-D7DB-F266-D6AA-04C12D4B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54714-63FA-5E75-525E-0022C946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17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819392-E345-22B8-F00F-C6DE8D18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C417DA-EC01-6B5E-B6FB-CDF94D3D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9DF69F-4AB6-275C-A11D-8641191A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91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5701C-2213-2696-8567-10ADCE0A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8BB69-4134-50B6-E175-D0DBF10B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F61644-E838-5136-07D2-C7A842B8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B1BDAD-FCBE-A760-EB61-EA265E19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7ACDE-F597-DB49-06D5-E5E2AD1C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7BF97-E854-57B3-4839-D59EB03D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4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8010F-74F9-E4CF-56C1-CED4DDBF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E90F05-79E4-1D65-348C-F5D59F90A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EBDF2A-F64C-B48A-7A20-87F2F1B8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F3202C-4035-F856-20DA-2970F01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72EF27-46EB-EE97-0368-514C283C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B7CBF-79EF-B68E-4DF8-289611D7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95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F81DF1-912B-087B-38F9-20B3F5DE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E82569-8403-9651-D98F-6971F96A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1B290-CDDA-9A41-4EED-B21083B8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5C05-E1CA-374A-85AD-9ABC3244631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485F7-2FC1-5CD2-2FCD-354CE106A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2C543F-BA80-CD72-09A4-6123C3550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16D6-6B43-3A4D-9BD6-DA3BC173D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8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6553AA-8C2D-671A-7820-5A2B0701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fr-FR" sz="4400" dirty="0">
                <a:solidFill>
                  <a:schemeClr val="tx2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Projet </a:t>
            </a:r>
            <a:r>
              <a:rPr lang="fr-FR" sz="4400" dirty="0" err="1">
                <a:solidFill>
                  <a:schemeClr val="tx2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DATAImmo</a:t>
            </a:r>
            <a:endParaRPr lang="fr-FR" sz="4400" dirty="0">
              <a:solidFill>
                <a:schemeClr val="tx2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9D1DB-E29D-12DB-6205-D8DE895F8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endParaRPr lang="fr-FR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E93E5964-DC02-EBF9-9C24-DCBE1370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47" y="685575"/>
            <a:ext cx="66802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02EC0-8313-E69B-3174-273D1D0F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Dictionnaire des données</a:t>
            </a:r>
          </a:p>
        </p:txBody>
      </p:sp>
      <p:pic>
        <p:nvPicPr>
          <p:cNvPr id="11" name="Espace réservé du contenu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A8DFA5DF-9AEC-3DFF-ED38-C22688D43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53" y="1631695"/>
            <a:ext cx="11016294" cy="4188486"/>
          </a:xfrm>
        </p:spPr>
      </p:pic>
    </p:spTree>
    <p:extLst>
      <p:ext uri="{BB962C8B-B14F-4D97-AF65-F5344CB8AC3E}">
        <p14:creationId xmlns:p14="http://schemas.microsoft.com/office/powerpoint/2010/main" val="422327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CA47C-A12A-A1AB-1959-DB89D98E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Modèle relationnel de la base de données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BE9A494-422E-74DD-F548-50CA3619E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171" y="999067"/>
            <a:ext cx="8081658" cy="5728501"/>
          </a:xfrm>
        </p:spPr>
      </p:pic>
    </p:spTree>
    <p:extLst>
      <p:ext uri="{BB962C8B-B14F-4D97-AF65-F5344CB8AC3E}">
        <p14:creationId xmlns:p14="http://schemas.microsoft.com/office/powerpoint/2010/main" val="19598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4D772-F72E-42A4-B1FD-7F3E630F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Importation des tables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1DA21D-1587-0EE7-AA58-BFAF7BCC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1294"/>
            <a:ext cx="10515600" cy="2195411"/>
          </a:xfrm>
        </p:spPr>
        <p:txBody>
          <a:bodyPr/>
          <a:lstStyle/>
          <a:p>
            <a:r>
              <a:rPr lang="fr-FR" dirty="0"/>
              <a:t>SQL Power Architect – Création des tables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Mysql</a:t>
            </a:r>
            <a:r>
              <a:rPr lang="fr-FR" dirty="0"/>
              <a:t> Workbench – Traiter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281326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E998C-7D74-917E-350B-B9148131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du taux d’évolution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126E9B-CA00-8829-65CE-828943D61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312" y="3040508"/>
            <a:ext cx="10541375" cy="1325562"/>
          </a:xfrm>
        </p:spPr>
      </p:pic>
    </p:spTree>
    <p:extLst>
      <p:ext uri="{BB962C8B-B14F-4D97-AF65-F5344CB8AC3E}">
        <p14:creationId xmlns:p14="http://schemas.microsoft.com/office/powerpoint/2010/main" val="3221508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32</Words>
  <Application>Microsoft Macintosh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Light</vt:lpstr>
      <vt:lpstr>Thème Office</vt:lpstr>
      <vt:lpstr>Projet DATAImmo</vt:lpstr>
      <vt:lpstr>Dictionnaire des données</vt:lpstr>
      <vt:lpstr>Modèle relationnel de la base de données</vt:lpstr>
      <vt:lpstr>Importation des tables</vt:lpstr>
      <vt:lpstr>Calcul du taux d’évolution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 mensuel</dc:title>
  <dc:creator>Microsoft Office User</dc:creator>
  <cp:lastModifiedBy>Heeji PARK</cp:lastModifiedBy>
  <cp:revision>4</cp:revision>
  <dcterms:created xsi:type="dcterms:W3CDTF">2022-09-08T07:00:50Z</dcterms:created>
  <dcterms:modified xsi:type="dcterms:W3CDTF">2022-10-14T15:36:15Z</dcterms:modified>
</cp:coreProperties>
</file>