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2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3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7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80035D-8F74-4D07-8749-FDD7BA926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1F0BBA-5BEE-4161-A30D-4CE29C618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10214" y="-419"/>
            <a:ext cx="5681785" cy="18247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016D76-C1C1-4133-8833-E7F3B842B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17" y="3388312"/>
            <a:ext cx="6803894" cy="3469689"/>
          </a:xfrm>
          <a:custGeom>
            <a:avLst/>
            <a:gdLst>
              <a:gd name="connsiteX0" fmla="*/ 6743680 w 6803894"/>
              <a:gd name="connsiteY0" fmla="*/ 0 h 3469689"/>
              <a:gd name="connsiteX1" fmla="*/ 6803894 w 6803894"/>
              <a:gd name="connsiteY1" fmla="*/ 3469689 h 3469689"/>
              <a:gd name="connsiteX2" fmla="*/ 0 w 6803894"/>
              <a:gd name="connsiteY2" fmla="*/ 3469689 h 3469689"/>
              <a:gd name="connsiteX3" fmla="*/ 0 w 6803894"/>
              <a:gd name="connsiteY3" fmla="*/ 118395 h 34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3894" h="3469689">
                <a:moveTo>
                  <a:pt x="6743680" y="0"/>
                </a:moveTo>
                <a:lnTo>
                  <a:pt x="6803894" y="3469689"/>
                </a:lnTo>
                <a:lnTo>
                  <a:pt x="0" y="3469689"/>
                </a:lnTo>
                <a:lnTo>
                  <a:pt x="0" y="118395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256FA-6CB6-413C-BEA8-6C27B2A44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0629"/>
          <a:stretch/>
        </p:blipFill>
        <p:spPr>
          <a:xfrm>
            <a:off x="-959" y="3487612"/>
            <a:ext cx="6704563" cy="3370389"/>
          </a:xfrm>
          <a:custGeom>
            <a:avLst/>
            <a:gdLst/>
            <a:ahLst/>
            <a:cxnLst/>
            <a:rect l="l" t="t" r="r" b="b"/>
            <a:pathLst>
              <a:path w="6704563" h="3370389">
                <a:moveTo>
                  <a:pt x="5460633" y="0"/>
                </a:moveTo>
                <a:lnTo>
                  <a:pt x="5510773" y="555"/>
                </a:lnTo>
                <a:lnTo>
                  <a:pt x="5585444" y="6641"/>
                </a:lnTo>
                <a:cubicBezTo>
                  <a:pt x="5610200" y="11922"/>
                  <a:pt x="5632871" y="34908"/>
                  <a:pt x="5663097" y="22423"/>
                </a:cubicBezTo>
                <a:cubicBezTo>
                  <a:pt x="5656586" y="35773"/>
                  <a:pt x="5699176" y="17583"/>
                  <a:pt x="5707878" y="28600"/>
                </a:cubicBezTo>
                <a:cubicBezTo>
                  <a:pt x="5713039" y="37799"/>
                  <a:pt x="5727161" y="34423"/>
                  <a:pt x="5739086" y="36057"/>
                </a:cubicBezTo>
                <a:cubicBezTo>
                  <a:pt x="5749622" y="44527"/>
                  <a:pt x="5807156" y="43872"/>
                  <a:pt x="5825921" y="39099"/>
                </a:cubicBezTo>
                <a:cubicBezTo>
                  <a:pt x="5877199" y="19856"/>
                  <a:pt x="5931669" y="51846"/>
                  <a:pt x="5972949" y="37478"/>
                </a:cubicBezTo>
                <a:cubicBezTo>
                  <a:pt x="5989671" y="38011"/>
                  <a:pt x="6000741" y="39399"/>
                  <a:pt x="6008800" y="40961"/>
                </a:cubicBezTo>
                <a:lnTo>
                  <a:pt x="6023850" y="44789"/>
                </a:lnTo>
                <a:lnTo>
                  <a:pt x="6609199" y="34572"/>
                </a:lnTo>
                <a:lnTo>
                  <a:pt x="6609238" y="36840"/>
                </a:lnTo>
                <a:lnTo>
                  <a:pt x="6635614" y="47271"/>
                </a:lnTo>
                <a:cubicBezTo>
                  <a:pt x="6642494" y="53914"/>
                  <a:pt x="6646847" y="63173"/>
                  <a:pt x="6647057" y="73485"/>
                </a:cubicBezTo>
                <a:lnTo>
                  <a:pt x="6700310" y="3124380"/>
                </a:lnTo>
                <a:lnTo>
                  <a:pt x="6695851" y="3133458"/>
                </a:lnTo>
                <a:lnTo>
                  <a:pt x="6700618" y="3144383"/>
                </a:lnTo>
                <a:lnTo>
                  <a:pt x="6704563" y="3370389"/>
                </a:lnTo>
                <a:lnTo>
                  <a:pt x="0" y="3370389"/>
                </a:lnTo>
                <a:lnTo>
                  <a:pt x="0" y="149936"/>
                </a:lnTo>
                <a:lnTo>
                  <a:pt x="2053120" y="114098"/>
                </a:lnTo>
                <a:lnTo>
                  <a:pt x="2054669" y="113812"/>
                </a:lnTo>
                <a:cubicBezTo>
                  <a:pt x="2116149" y="106123"/>
                  <a:pt x="2286859" y="101804"/>
                  <a:pt x="2278821" y="109983"/>
                </a:cubicBezTo>
                <a:lnTo>
                  <a:pt x="2315711" y="109515"/>
                </a:lnTo>
                <a:lnTo>
                  <a:pt x="2777310" y="101458"/>
                </a:lnTo>
                <a:lnTo>
                  <a:pt x="3478123" y="89224"/>
                </a:lnTo>
                <a:lnTo>
                  <a:pt x="4288823" y="75074"/>
                </a:lnTo>
                <a:lnTo>
                  <a:pt x="4308197" y="72984"/>
                </a:lnTo>
                <a:lnTo>
                  <a:pt x="4383590" y="60830"/>
                </a:lnTo>
                <a:lnTo>
                  <a:pt x="4399626" y="54471"/>
                </a:lnTo>
                <a:lnTo>
                  <a:pt x="4418556" y="59334"/>
                </a:lnTo>
                <a:cubicBezTo>
                  <a:pt x="4420898" y="60822"/>
                  <a:pt x="4422814" y="62507"/>
                  <a:pt x="4424247" y="64328"/>
                </a:cubicBezTo>
                <a:lnTo>
                  <a:pt x="4484192" y="53166"/>
                </a:lnTo>
                <a:lnTo>
                  <a:pt x="4491456" y="52756"/>
                </a:lnTo>
                <a:lnTo>
                  <a:pt x="4541597" y="53313"/>
                </a:lnTo>
                <a:lnTo>
                  <a:pt x="4616268" y="59398"/>
                </a:lnTo>
                <a:lnTo>
                  <a:pt x="4640370" y="68938"/>
                </a:lnTo>
                <a:lnTo>
                  <a:pt x="4919508" y="64065"/>
                </a:lnTo>
                <a:lnTo>
                  <a:pt x="4927102" y="62391"/>
                </a:lnTo>
                <a:cubicBezTo>
                  <a:pt x="4930783" y="60247"/>
                  <a:pt x="4932717" y="56836"/>
                  <a:pt x="4931707" y="51460"/>
                </a:cubicBezTo>
                <a:cubicBezTo>
                  <a:pt x="4940388" y="51847"/>
                  <a:pt x="4948966" y="53128"/>
                  <a:pt x="4957617" y="54629"/>
                </a:cubicBezTo>
                <a:lnTo>
                  <a:pt x="4962151" y="55400"/>
                </a:lnTo>
                <a:lnTo>
                  <a:pt x="4978922" y="53599"/>
                </a:lnTo>
                <a:lnTo>
                  <a:pt x="4985351" y="59200"/>
                </a:lnTo>
                <a:lnTo>
                  <a:pt x="5042210" y="55846"/>
                </a:lnTo>
                <a:cubicBezTo>
                  <a:pt x="5066251" y="39896"/>
                  <a:pt x="5112366" y="46208"/>
                  <a:pt x="5150382" y="38679"/>
                </a:cubicBezTo>
                <a:lnTo>
                  <a:pt x="5166981" y="32137"/>
                </a:lnTo>
                <a:lnTo>
                  <a:pt x="5277376" y="20227"/>
                </a:lnTo>
                <a:lnTo>
                  <a:pt x="5352768" y="8074"/>
                </a:lnTo>
                <a:lnTo>
                  <a:pt x="5368803" y="1713"/>
                </a:lnTo>
                <a:lnTo>
                  <a:pt x="5387733" y="6576"/>
                </a:lnTo>
                <a:cubicBezTo>
                  <a:pt x="5390075" y="8065"/>
                  <a:pt x="5391991" y="9749"/>
                  <a:pt x="5393425" y="11570"/>
                </a:cubicBezTo>
                <a:lnTo>
                  <a:pt x="5453369" y="410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F3D0FC-AF7F-46A5-B40D-6F553B0CC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737"/>
            <a:ext cx="6110826" cy="4567104"/>
          </a:xfrm>
          <a:custGeom>
            <a:avLst/>
            <a:gdLst>
              <a:gd name="connsiteX0" fmla="*/ 0 w 6110826"/>
              <a:gd name="connsiteY0" fmla="*/ 0 h 4567104"/>
              <a:gd name="connsiteX1" fmla="*/ 5437630 w 6110826"/>
              <a:gd name="connsiteY1" fmla="*/ 0 h 4567104"/>
              <a:gd name="connsiteX2" fmla="*/ 5914561 w 6110826"/>
              <a:gd name="connsiteY2" fmla="*/ 1176 h 4567104"/>
              <a:gd name="connsiteX3" fmla="*/ 6110826 w 6110826"/>
              <a:gd name="connsiteY3" fmla="*/ 4287283 h 4567104"/>
              <a:gd name="connsiteX4" fmla="*/ 0 w 6110826"/>
              <a:gd name="connsiteY4" fmla="*/ 4567104 h 456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826" h="4567104">
                <a:moveTo>
                  <a:pt x="0" y="0"/>
                </a:moveTo>
                <a:lnTo>
                  <a:pt x="5437630" y="0"/>
                </a:lnTo>
                <a:lnTo>
                  <a:pt x="5914561" y="1176"/>
                </a:lnTo>
                <a:lnTo>
                  <a:pt x="6110826" y="4287283"/>
                </a:lnTo>
                <a:lnTo>
                  <a:pt x="0" y="4567104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71A27F-4F92-D5F2-1333-D10E35377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7" r="8421" b="-2"/>
          <a:stretch/>
        </p:blipFill>
        <p:spPr>
          <a:xfrm>
            <a:off x="1" y="1"/>
            <a:ext cx="5985871" cy="4467577"/>
          </a:xfrm>
          <a:custGeom>
            <a:avLst/>
            <a:gdLst/>
            <a:ahLst/>
            <a:cxnLst/>
            <a:rect l="l" t="t" r="r" b="b"/>
            <a:pathLst>
              <a:path w="5985871" h="4467577">
                <a:moveTo>
                  <a:pt x="0" y="0"/>
                </a:moveTo>
                <a:lnTo>
                  <a:pt x="5777218" y="0"/>
                </a:lnTo>
                <a:lnTo>
                  <a:pt x="5822171" y="887674"/>
                </a:lnTo>
                <a:lnTo>
                  <a:pt x="5817975" y="899497"/>
                </a:lnTo>
                <a:lnTo>
                  <a:pt x="5823279" y="908716"/>
                </a:lnTo>
                <a:lnTo>
                  <a:pt x="5985825" y="4118569"/>
                </a:lnTo>
                <a:cubicBezTo>
                  <a:pt x="5986343" y="4129421"/>
                  <a:pt x="5982459" y="4139464"/>
                  <a:pt x="5975753" y="4146941"/>
                </a:cubicBezTo>
                <a:lnTo>
                  <a:pt x="5948961" y="4159800"/>
                </a:lnTo>
                <a:lnTo>
                  <a:pt x="5949082" y="4162187"/>
                </a:lnTo>
                <a:lnTo>
                  <a:pt x="5337222" y="4193597"/>
                </a:lnTo>
                <a:lnTo>
                  <a:pt x="5321783" y="4198701"/>
                </a:lnTo>
                <a:cubicBezTo>
                  <a:pt x="5313481" y="4200924"/>
                  <a:pt x="5302023" y="4203179"/>
                  <a:pt x="5284602" y="4204943"/>
                </a:cubicBezTo>
                <a:cubicBezTo>
                  <a:pt x="5240476" y="4192817"/>
                  <a:pt x="5185894" y="4230357"/>
                  <a:pt x="5130982" y="4213826"/>
                </a:cubicBezTo>
                <a:cubicBezTo>
                  <a:pt x="5111050" y="4210162"/>
                  <a:pt x="5050934" y="4213616"/>
                  <a:pt x="5040540" y="4223276"/>
                </a:cubicBezTo>
                <a:cubicBezTo>
                  <a:pt x="5028207" y="4225851"/>
                  <a:pt x="5013220" y="4223320"/>
                  <a:pt x="5008491" y="4233360"/>
                </a:cubicBezTo>
                <a:cubicBezTo>
                  <a:pt x="5000193" y="4245563"/>
                  <a:pt x="4954427" y="4229514"/>
                  <a:pt x="4962180" y="4243074"/>
                </a:cubicBezTo>
                <a:cubicBezTo>
                  <a:pt x="4929729" y="4232132"/>
                  <a:pt x="4907704" y="4257918"/>
                  <a:pt x="4882234" y="4265250"/>
                </a:cubicBezTo>
                <a:lnTo>
                  <a:pt x="4804710" y="4277022"/>
                </a:lnTo>
                <a:lnTo>
                  <a:pt x="4752401" y="4281215"/>
                </a:lnTo>
                <a:lnTo>
                  <a:pt x="4744788" y="4281308"/>
                </a:lnTo>
                <a:lnTo>
                  <a:pt x="4681405" y="4273895"/>
                </a:lnTo>
                <a:cubicBezTo>
                  <a:pt x="4680040" y="4275913"/>
                  <a:pt x="4678159" y="4277821"/>
                  <a:pt x="4675819" y="4279554"/>
                </a:cubicBezTo>
                <a:lnTo>
                  <a:pt x="4656404" y="4286026"/>
                </a:lnTo>
                <a:lnTo>
                  <a:pt x="4639208" y="4280497"/>
                </a:lnTo>
                <a:lnTo>
                  <a:pt x="4559627" y="4273155"/>
                </a:lnTo>
                <a:lnTo>
                  <a:pt x="4443518" y="4268587"/>
                </a:lnTo>
                <a:lnTo>
                  <a:pt x="4425719" y="4262908"/>
                </a:lnTo>
                <a:cubicBezTo>
                  <a:pt x="4385491" y="4257734"/>
                  <a:pt x="4337796" y="4267686"/>
                  <a:pt x="4311557" y="4252657"/>
                </a:cubicBezTo>
                <a:lnTo>
                  <a:pt x="4251953" y="4253227"/>
                </a:lnTo>
                <a:lnTo>
                  <a:pt x="4245641" y="4259575"/>
                </a:lnTo>
                <a:lnTo>
                  <a:pt x="4228003" y="4258891"/>
                </a:lnTo>
                <a:lnTo>
                  <a:pt x="4223324" y="4260027"/>
                </a:lnTo>
                <a:cubicBezTo>
                  <a:pt x="4214400" y="4262228"/>
                  <a:pt x="4205535" y="4264190"/>
                  <a:pt x="4196501" y="4265222"/>
                </a:cubicBezTo>
                <a:cubicBezTo>
                  <a:pt x="4197169" y="4259501"/>
                  <a:pt x="4194907" y="4256055"/>
                  <a:pt x="4190911" y="4254067"/>
                </a:cubicBezTo>
                <a:lnTo>
                  <a:pt x="4182863" y="4252855"/>
                </a:lnTo>
                <a:lnTo>
                  <a:pt x="3891082" y="4267833"/>
                </a:lnTo>
                <a:lnTo>
                  <a:pt x="3866600" y="4279592"/>
                </a:lnTo>
                <a:lnTo>
                  <a:pt x="3789076" y="4291363"/>
                </a:lnTo>
                <a:lnTo>
                  <a:pt x="3736766" y="4295558"/>
                </a:lnTo>
                <a:lnTo>
                  <a:pt x="3729153" y="4295650"/>
                </a:lnTo>
                <a:lnTo>
                  <a:pt x="3665769" y="4288238"/>
                </a:lnTo>
                <a:cubicBezTo>
                  <a:pt x="3664403" y="4290254"/>
                  <a:pt x="3662523" y="4292163"/>
                  <a:pt x="3660183" y="4293896"/>
                </a:cubicBezTo>
                <a:lnTo>
                  <a:pt x="3640768" y="4300368"/>
                </a:lnTo>
                <a:lnTo>
                  <a:pt x="3623572" y="4294840"/>
                </a:lnTo>
                <a:lnTo>
                  <a:pt x="3543990" y="4287498"/>
                </a:lnTo>
                <a:lnTo>
                  <a:pt x="3523612" y="4286696"/>
                </a:lnTo>
                <a:lnTo>
                  <a:pt x="2676195" y="4330197"/>
                </a:lnTo>
                <a:lnTo>
                  <a:pt x="1943641" y="4367802"/>
                </a:lnTo>
                <a:lnTo>
                  <a:pt x="1461135" y="4392571"/>
                </a:lnTo>
                <a:lnTo>
                  <a:pt x="1422586" y="4394735"/>
                </a:lnTo>
                <a:cubicBezTo>
                  <a:pt x="1431565" y="4402752"/>
                  <a:pt x="1253026" y="4410504"/>
                  <a:pt x="1188289" y="4406849"/>
                </a:cubicBezTo>
                <a:lnTo>
                  <a:pt x="1186651" y="4406662"/>
                </a:lnTo>
                <a:lnTo>
                  <a:pt x="0" y="446757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4BC572-F590-CB7B-9375-D072D8BC4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6554" y="971045"/>
            <a:ext cx="6335346" cy="2694370"/>
          </a:xfrm>
        </p:spPr>
        <p:txBody>
          <a:bodyPr anchor="t">
            <a:normAutofit/>
          </a:bodyPr>
          <a:lstStyle/>
          <a:p>
            <a:pPr algn="r"/>
            <a:r>
              <a:rPr lang="fr-FR" sz="4400" dirty="0"/>
              <a:t>Etude sur l’eau potable</a:t>
            </a:r>
          </a:p>
        </p:txBody>
      </p:sp>
    </p:spTree>
    <p:extLst>
      <p:ext uri="{BB962C8B-B14F-4D97-AF65-F5344CB8AC3E}">
        <p14:creationId xmlns:p14="http://schemas.microsoft.com/office/powerpoint/2010/main" val="4971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7E947-B1FE-5749-3EE0-E7BABA31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Élément de contexte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D104A5-3695-B09D-AD72-2C6E1E9E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453944" y="-156624"/>
            <a:ext cx="3284112" cy="8877699"/>
          </a:xfrm>
        </p:spPr>
        <p:txBody>
          <a:bodyPr/>
          <a:lstStyle/>
          <a:p>
            <a:r>
              <a:rPr lang="fr-FR" dirty="0"/>
              <a:t>Notre association a fait une demande de financement auprès d'un bailleur de fonds</a:t>
            </a:r>
          </a:p>
          <a:p>
            <a:endParaRPr lang="fr-FR" dirty="0"/>
          </a:p>
          <a:p>
            <a:r>
              <a:rPr lang="fr-FR" dirty="0"/>
              <a:t>Ces financements pourraient permettre d'investir dans l'un des domaines d'expertise dans un pays à déterminer</a:t>
            </a:r>
          </a:p>
          <a:p>
            <a:endParaRPr lang="fr-FR" dirty="0"/>
          </a:p>
          <a:p>
            <a:r>
              <a:rPr lang="fr-FR" dirty="0"/>
              <a:t>Mission : réaliser un tableau de bord présentant l'accès à l'eau potable dans le monde pour choisir le pays cible</a:t>
            </a:r>
          </a:p>
        </p:txBody>
      </p:sp>
    </p:spTree>
    <p:extLst>
      <p:ext uri="{BB962C8B-B14F-4D97-AF65-F5344CB8AC3E}">
        <p14:creationId xmlns:p14="http://schemas.microsoft.com/office/powerpoint/2010/main" val="239774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471630-34CD-450E-B333-E69794864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1D602E-9706-47F7-A6A5-BA10295C8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3630" y="4300355"/>
            <a:ext cx="9288370" cy="2557645"/>
          </a:xfrm>
          <a:custGeom>
            <a:avLst/>
            <a:gdLst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2625728 w 9288370"/>
              <a:gd name="connsiteY21" fmla="*/ 234941 h 1858154"/>
              <a:gd name="connsiteX22" fmla="*/ 8522890 w 9288370"/>
              <a:gd name="connsiteY22" fmla="*/ 234941 h 1858154"/>
              <a:gd name="connsiteX23" fmla="*/ 8522890 w 9288370"/>
              <a:gd name="connsiteY23" fmla="*/ 304639 h 1858154"/>
              <a:gd name="connsiteX24" fmla="*/ 8582666 w 9288370"/>
              <a:gd name="connsiteY24" fmla="*/ 291389 h 1858154"/>
              <a:gd name="connsiteX25" fmla="*/ 8917944 w 9288370"/>
              <a:gd name="connsiteY25" fmla="*/ 155189 h 1858154"/>
              <a:gd name="connsiteX26" fmla="*/ 9287321 w 9288370"/>
              <a:gd name="connsiteY26" fmla="*/ 245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081033 w 9288370"/>
              <a:gd name="connsiteY22" fmla="*/ 341461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081033 w 9288370"/>
              <a:gd name="connsiteY22" fmla="*/ 413541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7995116 w 9288370"/>
              <a:gd name="connsiteY22" fmla="*/ 303076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7197317 w 9288370"/>
              <a:gd name="connsiteY21" fmla="*/ 308584 h 1858154"/>
              <a:gd name="connsiteX22" fmla="*/ 7995116 w 9288370"/>
              <a:gd name="connsiteY22" fmla="*/ 230996 h 1858154"/>
              <a:gd name="connsiteX23" fmla="*/ 8361738 w 9288370"/>
              <a:gd name="connsiteY23" fmla="*/ 266841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361738 w 9288370"/>
              <a:gd name="connsiteY23" fmla="*/ 281929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459929 w 9288370"/>
              <a:gd name="connsiteY23" fmla="*/ 159190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459929 w 9288370"/>
              <a:gd name="connsiteY23" fmla="*/ 197025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437947 w 9288370"/>
              <a:gd name="connsiteY19" fmla="*/ 796952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287321 w 9288370"/>
              <a:gd name="connsiteY25" fmla="*/ 44210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307388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80823 w 9288370"/>
              <a:gd name="connsiteY0" fmla="*/ 0 h 2227722"/>
              <a:gd name="connsiteX1" fmla="*/ 9288370 w 9288370"/>
              <a:gd name="connsiteY1" fmla="*/ 2227722 h 2227722"/>
              <a:gd name="connsiteX2" fmla="*/ 0 w 9288370"/>
              <a:gd name="connsiteY2" fmla="*/ 2227722 h 2227722"/>
              <a:gd name="connsiteX3" fmla="*/ 55380 w 9288370"/>
              <a:gd name="connsiteY3" fmla="*/ 2203648 h 2227722"/>
              <a:gd name="connsiteX4" fmla="*/ 106098 w 9288370"/>
              <a:gd name="connsiteY4" fmla="*/ 2190551 h 2227722"/>
              <a:gd name="connsiteX5" fmla="*/ 370723 w 9288370"/>
              <a:gd name="connsiteY5" fmla="*/ 2115490 h 2227722"/>
              <a:gd name="connsiteX6" fmla="*/ 461604 w 9288370"/>
              <a:gd name="connsiteY6" fmla="*/ 2075611 h 2227722"/>
              <a:gd name="connsiteX7" fmla="*/ 671860 w 9288370"/>
              <a:gd name="connsiteY7" fmla="*/ 2065749 h 2227722"/>
              <a:gd name="connsiteX8" fmla="*/ 859506 w 9288370"/>
              <a:gd name="connsiteY8" fmla="*/ 2019251 h 2227722"/>
              <a:gd name="connsiteX9" fmla="*/ 1056432 w 9288370"/>
              <a:gd name="connsiteY9" fmla="*/ 1968463 h 2227722"/>
              <a:gd name="connsiteX10" fmla="*/ 1336276 w 9288370"/>
              <a:gd name="connsiteY10" fmla="*/ 1818420 h 2227722"/>
              <a:gd name="connsiteX11" fmla="*/ 1700002 w 9288370"/>
              <a:gd name="connsiteY11" fmla="*/ 1696593 h 2227722"/>
              <a:gd name="connsiteX12" fmla="*/ 1925247 w 9288370"/>
              <a:gd name="connsiteY12" fmla="*/ 1634040 h 2227722"/>
              <a:gd name="connsiteX13" fmla="*/ 2056727 w 9288370"/>
              <a:gd name="connsiteY13" fmla="*/ 1586944 h 2227722"/>
              <a:gd name="connsiteX14" fmla="*/ 2281913 w 9288370"/>
              <a:gd name="connsiteY14" fmla="*/ 1527964 h 2227722"/>
              <a:gd name="connsiteX15" fmla="*/ 2402058 w 9288370"/>
              <a:gd name="connsiteY15" fmla="*/ 1445845 h 2227722"/>
              <a:gd name="connsiteX16" fmla="*/ 2522221 w 9288370"/>
              <a:gd name="connsiteY16" fmla="*/ 1381590 h 2227722"/>
              <a:gd name="connsiteX17" fmla="*/ 2689698 w 9288370"/>
              <a:gd name="connsiteY17" fmla="*/ 1325660 h 2227722"/>
              <a:gd name="connsiteX18" fmla="*/ 3001703 w 9288370"/>
              <a:gd name="connsiteY18" fmla="*/ 1261641 h 2227722"/>
              <a:gd name="connsiteX19" fmla="*/ 3437947 w 9288370"/>
              <a:gd name="connsiteY19" fmla="*/ 1113597 h 2227722"/>
              <a:gd name="connsiteX20" fmla="*/ 4209051 w 9288370"/>
              <a:gd name="connsiteY20" fmla="*/ 1113597 h 2227722"/>
              <a:gd name="connsiteX21" fmla="*/ 7197317 w 9288370"/>
              <a:gd name="connsiteY21" fmla="*/ 678152 h 2227722"/>
              <a:gd name="connsiteX22" fmla="*/ 7995116 w 9288370"/>
              <a:gd name="connsiteY22" fmla="*/ 600564 h 2227722"/>
              <a:gd name="connsiteX23" fmla="*/ 8545846 w 9288370"/>
              <a:gd name="connsiteY23" fmla="*/ 235099 h 2227722"/>
              <a:gd name="connsiteX24" fmla="*/ 8905671 w 9288370"/>
              <a:gd name="connsiteY24" fmla="*/ 198301 h 2227722"/>
              <a:gd name="connsiteX25" fmla="*/ 9090939 w 9288370"/>
              <a:gd name="connsiteY25" fmla="*/ 112063 h 2227722"/>
              <a:gd name="connsiteX26" fmla="*/ 9280823 w 9288370"/>
              <a:gd name="connsiteY26" fmla="*/ 0 h 2227722"/>
              <a:gd name="connsiteX0" fmla="*/ 9280823 w 9288370"/>
              <a:gd name="connsiteY0" fmla="*/ 9459 h 2237181"/>
              <a:gd name="connsiteX1" fmla="*/ 9288370 w 9288370"/>
              <a:gd name="connsiteY1" fmla="*/ 2237181 h 2237181"/>
              <a:gd name="connsiteX2" fmla="*/ 0 w 9288370"/>
              <a:gd name="connsiteY2" fmla="*/ 2237181 h 2237181"/>
              <a:gd name="connsiteX3" fmla="*/ 55380 w 9288370"/>
              <a:gd name="connsiteY3" fmla="*/ 2213107 h 2237181"/>
              <a:gd name="connsiteX4" fmla="*/ 106098 w 9288370"/>
              <a:gd name="connsiteY4" fmla="*/ 2200010 h 2237181"/>
              <a:gd name="connsiteX5" fmla="*/ 370723 w 9288370"/>
              <a:gd name="connsiteY5" fmla="*/ 2124949 h 2237181"/>
              <a:gd name="connsiteX6" fmla="*/ 461604 w 9288370"/>
              <a:gd name="connsiteY6" fmla="*/ 2085070 h 2237181"/>
              <a:gd name="connsiteX7" fmla="*/ 671860 w 9288370"/>
              <a:gd name="connsiteY7" fmla="*/ 2075208 h 2237181"/>
              <a:gd name="connsiteX8" fmla="*/ 859506 w 9288370"/>
              <a:gd name="connsiteY8" fmla="*/ 2028710 h 2237181"/>
              <a:gd name="connsiteX9" fmla="*/ 1056432 w 9288370"/>
              <a:gd name="connsiteY9" fmla="*/ 1977922 h 2237181"/>
              <a:gd name="connsiteX10" fmla="*/ 1336276 w 9288370"/>
              <a:gd name="connsiteY10" fmla="*/ 1827879 h 2237181"/>
              <a:gd name="connsiteX11" fmla="*/ 1700002 w 9288370"/>
              <a:gd name="connsiteY11" fmla="*/ 1706052 h 2237181"/>
              <a:gd name="connsiteX12" fmla="*/ 1925247 w 9288370"/>
              <a:gd name="connsiteY12" fmla="*/ 1643499 h 2237181"/>
              <a:gd name="connsiteX13" fmla="*/ 2056727 w 9288370"/>
              <a:gd name="connsiteY13" fmla="*/ 1596403 h 2237181"/>
              <a:gd name="connsiteX14" fmla="*/ 2281913 w 9288370"/>
              <a:gd name="connsiteY14" fmla="*/ 1537423 h 2237181"/>
              <a:gd name="connsiteX15" fmla="*/ 2402058 w 9288370"/>
              <a:gd name="connsiteY15" fmla="*/ 1455304 h 2237181"/>
              <a:gd name="connsiteX16" fmla="*/ 2522221 w 9288370"/>
              <a:gd name="connsiteY16" fmla="*/ 1391049 h 2237181"/>
              <a:gd name="connsiteX17" fmla="*/ 2689698 w 9288370"/>
              <a:gd name="connsiteY17" fmla="*/ 1335119 h 2237181"/>
              <a:gd name="connsiteX18" fmla="*/ 3001703 w 9288370"/>
              <a:gd name="connsiteY18" fmla="*/ 1271100 h 2237181"/>
              <a:gd name="connsiteX19" fmla="*/ 3437947 w 9288370"/>
              <a:gd name="connsiteY19" fmla="*/ 1123056 h 2237181"/>
              <a:gd name="connsiteX20" fmla="*/ 4209051 w 9288370"/>
              <a:gd name="connsiteY20" fmla="*/ 1123056 h 2237181"/>
              <a:gd name="connsiteX21" fmla="*/ 7197317 w 9288370"/>
              <a:gd name="connsiteY21" fmla="*/ 687611 h 2237181"/>
              <a:gd name="connsiteX22" fmla="*/ 7995116 w 9288370"/>
              <a:gd name="connsiteY22" fmla="*/ 610023 h 2237181"/>
              <a:gd name="connsiteX23" fmla="*/ 8545846 w 9288370"/>
              <a:gd name="connsiteY23" fmla="*/ 244558 h 2237181"/>
              <a:gd name="connsiteX24" fmla="*/ 8905671 w 9288370"/>
              <a:gd name="connsiteY24" fmla="*/ 207760 h 2237181"/>
              <a:gd name="connsiteX25" fmla="*/ 9090939 w 9288370"/>
              <a:gd name="connsiteY25" fmla="*/ 121522 h 2237181"/>
              <a:gd name="connsiteX26" fmla="*/ 9280823 w 9288370"/>
              <a:gd name="connsiteY26" fmla="*/ 9459 h 2237181"/>
              <a:gd name="connsiteX0" fmla="*/ 9285549 w 9288370"/>
              <a:gd name="connsiteY0" fmla="*/ 11350 h 2213558"/>
              <a:gd name="connsiteX1" fmla="*/ 9288370 w 9288370"/>
              <a:gd name="connsiteY1" fmla="*/ 2213558 h 2213558"/>
              <a:gd name="connsiteX2" fmla="*/ 0 w 9288370"/>
              <a:gd name="connsiteY2" fmla="*/ 2213558 h 2213558"/>
              <a:gd name="connsiteX3" fmla="*/ 55380 w 9288370"/>
              <a:gd name="connsiteY3" fmla="*/ 2189484 h 2213558"/>
              <a:gd name="connsiteX4" fmla="*/ 106098 w 9288370"/>
              <a:gd name="connsiteY4" fmla="*/ 2176387 h 2213558"/>
              <a:gd name="connsiteX5" fmla="*/ 370723 w 9288370"/>
              <a:gd name="connsiteY5" fmla="*/ 2101326 h 2213558"/>
              <a:gd name="connsiteX6" fmla="*/ 461604 w 9288370"/>
              <a:gd name="connsiteY6" fmla="*/ 2061447 h 2213558"/>
              <a:gd name="connsiteX7" fmla="*/ 671860 w 9288370"/>
              <a:gd name="connsiteY7" fmla="*/ 2051585 h 2213558"/>
              <a:gd name="connsiteX8" fmla="*/ 859506 w 9288370"/>
              <a:gd name="connsiteY8" fmla="*/ 2005087 h 2213558"/>
              <a:gd name="connsiteX9" fmla="*/ 1056432 w 9288370"/>
              <a:gd name="connsiteY9" fmla="*/ 1954299 h 2213558"/>
              <a:gd name="connsiteX10" fmla="*/ 1336276 w 9288370"/>
              <a:gd name="connsiteY10" fmla="*/ 1804256 h 2213558"/>
              <a:gd name="connsiteX11" fmla="*/ 1700002 w 9288370"/>
              <a:gd name="connsiteY11" fmla="*/ 1682429 h 2213558"/>
              <a:gd name="connsiteX12" fmla="*/ 1925247 w 9288370"/>
              <a:gd name="connsiteY12" fmla="*/ 1619876 h 2213558"/>
              <a:gd name="connsiteX13" fmla="*/ 2056727 w 9288370"/>
              <a:gd name="connsiteY13" fmla="*/ 1572780 h 2213558"/>
              <a:gd name="connsiteX14" fmla="*/ 2281913 w 9288370"/>
              <a:gd name="connsiteY14" fmla="*/ 1513800 h 2213558"/>
              <a:gd name="connsiteX15" fmla="*/ 2402058 w 9288370"/>
              <a:gd name="connsiteY15" fmla="*/ 1431681 h 2213558"/>
              <a:gd name="connsiteX16" fmla="*/ 2522221 w 9288370"/>
              <a:gd name="connsiteY16" fmla="*/ 1367426 h 2213558"/>
              <a:gd name="connsiteX17" fmla="*/ 2689698 w 9288370"/>
              <a:gd name="connsiteY17" fmla="*/ 1311496 h 2213558"/>
              <a:gd name="connsiteX18" fmla="*/ 3001703 w 9288370"/>
              <a:gd name="connsiteY18" fmla="*/ 1247477 h 2213558"/>
              <a:gd name="connsiteX19" fmla="*/ 3437947 w 9288370"/>
              <a:gd name="connsiteY19" fmla="*/ 1099433 h 2213558"/>
              <a:gd name="connsiteX20" fmla="*/ 4209051 w 9288370"/>
              <a:gd name="connsiteY20" fmla="*/ 1099433 h 2213558"/>
              <a:gd name="connsiteX21" fmla="*/ 7197317 w 9288370"/>
              <a:gd name="connsiteY21" fmla="*/ 663988 h 2213558"/>
              <a:gd name="connsiteX22" fmla="*/ 7995116 w 9288370"/>
              <a:gd name="connsiteY22" fmla="*/ 586400 h 2213558"/>
              <a:gd name="connsiteX23" fmla="*/ 8545846 w 9288370"/>
              <a:gd name="connsiteY23" fmla="*/ 220935 h 2213558"/>
              <a:gd name="connsiteX24" fmla="*/ 8905671 w 9288370"/>
              <a:gd name="connsiteY24" fmla="*/ 184137 h 2213558"/>
              <a:gd name="connsiteX25" fmla="*/ 9090939 w 9288370"/>
              <a:gd name="connsiteY25" fmla="*/ 97899 h 2213558"/>
              <a:gd name="connsiteX26" fmla="*/ 9285549 w 9288370"/>
              <a:gd name="connsiteY26" fmla="*/ 11350 h 2213558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05671 w 9288370"/>
              <a:gd name="connsiteY24" fmla="*/ 173798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203042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859 h 2203067"/>
              <a:gd name="connsiteX1" fmla="*/ 9288370 w 9288370"/>
              <a:gd name="connsiteY1" fmla="*/ 2203067 h 2203067"/>
              <a:gd name="connsiteX2" fmla="*/ 0 w 9288370"/>
              <a:gd name="connsiteY2" fmla="*/ 2203067 h 2203067"/>
              <a:gd name="connsiteX3" fmla="*/ 55380 w 9288370"/>
              <a:gd name="connsiteY3" fmla="*/ 2178993 h 2203067"/>
              <a:gd name="connsiteX4" fmla="*/ 106098 w 9288370"/>
              <a:gd name="connsiteY4" fmla="*/ 2165896 h 2203067"/>
              <a:gd name="connsiteX5" fmla="*/ 370723 w 9288370"/>
              <a:gd name="connsiteY5" fmla="*/ 2090835 h 2203067"/>
              <a:gd name="connsiteX6" fmla="*/ 461604 w 9288370"/>
              <a:gd name="connsiteY6" fmla="*/ 2050956 h 2203067"/>
              <a:gd name="connsiteX7" fmla="*/ 671860 w 9288370"/>
              <a:gd name="connsiteY7" fmla="*/ 2041094 h 2203067"/>
              <a:gd name="connsiteX8" fmla="*/ 859506 w 9288370"/>
              <a:gd name="connsiteY8" fmla="*/ 1994596 h 2203067"/>
              <a:gd name="connsiteX9" fmla="*/ 1056432 w 9288370"/>
              <a:gd name="connsiteY9" fmla="*/ 1943808 h 2203067"/>
              <a:gd name="connsiteX10" fmla="*/ 1336276 w 9288370"/>
              <a:gd name="connsiteY10" fmla="*/ 1793765 h 2203067"/>
              <a:gd name="connsiteX11" fmla="*/ 1700002 w 9288370"/>
              <a:gd name="connsiteY11" fmla="*/ 1671938 h 2203067"/>
              <a:gd name="connsiteX12" fmla="*/ 1925247 w 9288370"/>
              <a:gd name="connsiteY12" fmla="*/ 1609385 h 2203067"/>
              <a:gd name="connsiteX13" fmla="*/ 2056727 w 9288370"/>
              <a:gd name="connsiteY13" fmla="*/ 1562289 h 2203067"/>
              <a:gd name="connsiteX14" fmla="*/ 2281913 w 9288370"/>
              <a:gd name="connsiteY14" fmla="*/ 1503309 h 2203067"/>
              <a:gd name="connsiteX15" fmla="*/ 2402058 w 9288370"/>
              <a:gd name="connsiteY15" fmla="*/ 1421190 h 2203067"/>
              <a:gd name="connsiteX16" fmla="*/ 2522221 w 9288370"/>
              <a:gd name="connsiteY16" fmla="*/ 1356935 h 2203067"/>
              <a:gd name="connsiteX17" fmla="*/ 2689698 w 9288370"/>
              <a:gd name="connsiteY17" fmla="*/ 1301005 h 2203067"/>
              <a:gd name="connsiteX18" fmla="*/ 3001703 w 9288370"/>
              <a:gd name="connsiteY18" fmla="*/ 1236986 h 2203067"/>
              <a:gd name="connsiteX19" fmla="*/ 3437947 w 9288370"/>
              <a:gd name="connsiteY19" fmla="*/ 1088942 h 2203067"/>
              <a:gd name="connsiteX20" fmla="*/ 4209051 w 9288370"/>
              <a:gd name="connsiteY20" fmla="*/ 1088942 h 2203067"/>
              <a:gd name="connsiteX21" fmla="*/ 7197317 w 9288370"/>
              <a:gd name="connsiteY21" fmla="*/ 653497 h 2203067"/>
              <a:gd name="connsiteX22" fmla="*/ 8203042 w 9288370"/>
              <a:gd name="connsiteY22" fmla="*/ 354791 h 2203067"/>
              <a:gd name="connsiteX23" fmla="*/ 8682888 w 9288370"/>
              <a:gd name="connsiteY23" fmla="*/ 155164 h 2203067"/>
              <a:gd name="connsiteX24" fmla="*/ 8943475 w 9288370"/>
              <a:gd name="connsiteY24" fmla="*/ 126870 h 2203067"/>
              <a:gd name="connsiteX25" fmla="*/ 9142920 w 9288370"/>
              <a:gd name="connsiteY25" fmla="*/ 57642 h 2203067"/>
              <a:gd name="connsiteX26" fmla="*/ 9285549 w 9288370"/>
              <a:gd name="connsiteY26" fmla="*/ 859 h 22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88370" h="2203067">
                <a:moveTo>
                  <a:pt x="9285549" y="859"/>
                </a:moveTo>
                <a:cubicBezTo>
                  <a:pt x="9288065" y="743433"/>
                  <a:pt x="9285854" y="1460493"/>
                  <a:pt x="9288370" y="2203067"/>
                </a:cubicBezTo>
                <a:lnTo>
                  <a:pt x="0" y="2203067"/>
                </a:lnTo>
                <a:lnTo>
                  <a:pt x="55380" y="2178993"/>
                </a:lnTo>
                <a:cubicBezTo>
                  <a:pt x="73723" y="2172204"/>
                  <a:pt x="91063" y="2167343"/>
                  <a:pt x="106098" y="2165896"/>
                </a:cubicBezTo>
                <a:cubicBezTo>
                  <a:pt x="218614" y="2113687"/>
                  <a:pt x="311471" y="2109992"/>
                  <a:pt x="370723" y="2090835"/>
                </a:cubicBezTo>
                <a:lnTo>
                  <a:pt x="461604" y="2050956"/>
                </a:lnTo>
                <a:cubicBezTo>
                  <a:pt x="511794" y="2042666"/>
                  <a:pt x="630174" y="2045052"/>
                  <a:pt x="671860" y="2041094"/>
                </a:cubicBezTo>
                <a:cubicBezTo>
                  <a:pt x="831551" y="2029819"/>
                  <a:pt x="796957" y="2010095"/>
                  <a:pt x="859506" y="1994596"/>
                </a:cubicBezTo>
                <a:cubicBezTo>
                  <a:pt x="925148" y="1977667"/>
                  <a:pt x="982441" y="1946437"/>
                  <a:pt x="1056432" y="1943808"/>
                </a:cubicBezTo>
                <a:cubicBezTo>
                  <a:pt x="1141460" y="1949662"/>
                  <a:pt x="1229014" y="1839077"/>
                  <a:pt x="1336276" y="1793765"/>
                </a:cubicBezTo>
                <a:cubicBezTo>
                  <a:pt x="1443537" y="1748453"/>
                  <a:pt x="1618734" y="1681551"/>
                  <a:pt x="1700002" y="1671938"/>
                </a:cubicBezTo>
                <a:cubicBezTo>
                  <a:pt x="1770796" y="1652622"/>
                  <a:pt x="1886491" y="1607508"/>
                  <a:pt x="1925247" y="1609385"/>
                </a:cubicBezTo>
                <a:cubicBezTo>
                  <a:pt x="1979773" y="1591110"/>
                  <a:pt x="1997283" y="1579968"/>
                  <a:pt x="2056727" y="1562289"/>
                </a:cubicBezTo>
                <a:cubicBezTo>
                  <a:pt x="2118428" y="1524336"/>
                  <a:pt x="2272492" y="1514307"/>
                  <a:pt x="2281913" y="1503309"/>
                </a:cubicBezTo>
                <a:cubicBezTo>
                  <a:pt x="2313559" y="1509407"/>
                  <a:pt x="2384024" y="1432152"/>
                  <a:pt x="2402058" y="1421190"/>
                </a:cubicBezTo>
                <a:cubicBezTo>
                  <a:pt x="2444082" y="1402817"/>
                  <a:pt x="2459748" y="1386764"/>
                  <a:pt x="2522221" y="1356935"/>
                </a:cubicBezTo>
                <a:cubicBezTo>
                  <a:pt x="2583351" y="1338655"/>
                  <a:pt x="2592153" y="1324759"/>
                  <a:pt x="2689698" y="1301005"/>
                </a:cubicBezTo>
                <a:cubicBezTo>
                  <a:pt x="2846360" y="1290467"/>
                  <a:pt x="2933220" y="1259857"/>
                  <a:pt x="3001703" y="1236986"/>
                </a:cubicBezTo>
                <a:lnTo>
                  <a:pt x="3437947" y="1088942"/>
                </a:lnTo>
                <a:lnTo>
                  <a:pt x="4209051" y="1088942"/>
                </a:lnTo>
                <a:lnTo>
                  <a:pt x="7197317" y="653497"/>
                </a:lnTo>
                <a:lnTo>
                  <a:pt x="8203042" y="354791"/>
                </a:lnTo>
                <a:cubicBezTo>
                  <a:pt x="8405521" y="58626"/>
                  <a:pt x="8461507" y="221706"/>
                  <a:pt x="8682888" y="155164"/>
                </a:cubicBezTo>
                <a:cubicBezTo>
                  <a:pt x="8730870" y="183830"/>
                  <a:pt x="8822250" y="173420"/>
                  <a:pt x="8943475" y="126870"/>
                </a:cubicBezTo>
                <a:cubicBezTo>
                  <a:pt x="9095367" y="26013"/>
                  <a:pt x="9069294" y="84165"/>
                  <a:pt x="9142920" y="57642"/>
                </a:cubicBezTo>
                <a:cubicBezTo>
                  <a:pt x="9206215" y="62810"/>
                  <a:pt x="9198626" y="-8563"/>
                  <a:pt x="9285549" y="859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C864E-A348-4E87-AE2E-1861FE991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46" y="441736"/>
            <a:ext cx="10792612" cy="54268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42EA8D-47D0-4305-A5B1-0BD484F3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96109" y="-2127221"/>
            <a:ext cx="5199782" cy="10540945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9074 w 4106520"/>
              <a:gd name="connsiteY4" fmla="*/ 7082840 h 10695515"/>
              <a:gd name="connsiteX5" fmla="*/ 463 w 4106520"/>
              <a:gd name="connsiteY5" fmla="*/ 40543 h 10695515"/>
              <a:gd name="connsiteX6" fmla="*/ 25706 w 4106520"/>
              <a:gd name="connsiteY6" fmla="*/ 4670 h 10695515"/>
              <a:gd name="connsiteX7" fmla="*/ 46561 w 4106520"/>
              <a:gd name="connsiteY7" fmla="*/ 37 h 10695515"/>
              <a:gd name="connsiteX8" fmla="*/ 4068803 w 4106520"/>
              <a:gd name="connsiteY8" fmla="*/ 0 h 10695515"/>
              <a:gd name="connsiteX9" fmla="*/ 4102330 w 4106520"/>
              <a:gd name="connsiteY9" fmla="*/ 33528 h 10695515"/>
              <a:gd name="connsiteX10" fmla="*/ 4102329 w 4106520"/>
              <a:gd name="connsiteY10" fmla="*/ 10662081 h 10695515"/>
              <a:gd name="connsiteX11" fmla="*/ 4068802 w 4106520"/>
              <a:gd name="connsiteY11" fmla="*/ 10695514 h 10695515"/>
              <a:gd name="connsiteX12" fmla="*/ 4051295 w 4106520"/>
              <a:gd name="connsiteY12" fmla="*/ 10695514 h 10695515"/>
              <a:gd name="connsiteX13" fmla="*/ 4051295 w 4106520"/>
              <a:gd name="connsiteY13" fmla="*/ 10695515 h 10695515"/>
              <a:gd name="connsiteX14" fmla="*/ 46547 w 4106520"/>
              <a:gd name="connsiteY14" fmla="*/ 10695515 h 10695515"/>
              <a:gd name="connsiteX15" fmla="*/ 9074 w 4106520"/>
              <a:gd name="connsiteY15" fmla="*/ 10659953 h 10695515"/>
              <a:gd name="connsiteX16" fmla="*/ 9074 w 4106520"/>
              <a:gd name="connsiteY16" fmla="*/ 8213677 h 10695515"/>
              <a:gd name="connsiteX17" fmla="*/ 9074 w 4106520"/>
              <a:gd name="connsiteY17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082840 h 10695515"/>
              <a:gd name="connsiteX4" fmla="*/ 463 w 4106520"/>
              <a:gd name="connsiteY4" fmla="*/ 40543 h 10695515"/>
              <a:gd name="connsiteX5" fmla="*/ 25706 w 4106520"/>
              <a:gd name="connsiteY5" fmla="*/ 4670 h 10695515"/>
              <a:gd name="connsiteX6" fmla="*/ 46561 w 4106520"/>
              <a:gd name="connsiteY6" fmla="*/ 37 h 10695515"/>
              <a:gd name="connsiteX7" fmla="*/ 4068803 w 4106520"/>
              <a:gd name="connsiteY7" fmla="*/ 0 h 10695515"/>
              <a:gd name="connsiteX8" fmla="*/ 4102330 w 4106520"/>
              <a:gd name="connsiteY8" fmla="*/ 33528 h 10695515"/>
              <a:gd name="connsiteX9" fmla="*/ 4102329 w 4106520"/>
              <a:gd name="connsiteY9" fmla="*/ 10662081 h 10695515"/>
              <a:gd name="connsiteX10" fmla="*/ 4068802 w 4106520"/>
              <a:gd name="connsiteY10" fmla="*/ 10695514 h 10695515"/>
              <a:gd name="connsiteX11" fmla="*/ 4051295 w 4106520"/>
              <a:gd name="connsiteY11" fmla="*/ 10695514 h 10695515"/>
              <a:gd name="connsiteX12" fmla="*/ 4051295 w 4106520"/>
              <a:gd name="connsiteY12" fmla="*/ 10695515 h 10695515"/>
              <a:gd name="connsiteX13" fmla="*/ 46547 w 4106520"/>
              <a:gd name="connsiteY13" fmla="*/ 10695515 h 10695515"/>
              <a:gd name="connsiteX14" fmla="*/ 9074 w 4106520"/>
              <a:gd name="connsiteY14" fmla="*/ 10659953 h 10695515"/>
              <a:gd name="connsiteX15" fmla="*/ 9074 w 4106520"/>
              <a:gd name="connsiteY15" fmla="*/ 8213677 h 10695515"/>
              <a:gd name="connsiteX16" fmla="*/ 9074 w 4106520"/>
              <a:gd name="connsiteY16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9074 w 4106520"/>
              <a:gd name="connsiteY2" fmla="*/ 7082840 h 10695515"/>
              <a:gd name="connsiteX3" fmla="*/ 463 w 4106520"/>
              <a:gd name="connsiteY3" fmla="*/ 40543 h 10695515"/>
              <a:gd name="connsiteX4" fmla="*/ 25706 w 4106520"/>
              <a:gd name="connsiteY4" fmla="*/ 4670 h 10695515"/>
              <a:gd name="connsiteX5" fmla="*/ 46561 w 4106520"/>
              <a:gd name="connsiteY5" fmla="*/ 37 h 10695515"/>
              <a:gd name="connsiteX6" fmla="*/ 4068803 w 4106520"/>
              <a:gd name="connsiteY6" fmla="*/ 0 h 10695515"/>
              <a:gd name="connsiteX7" fmla="*/ 4102330 w 4106520"/>
              <a:gd name="connsiteY7" fmla="*/ 33528 h 10695515"/>
              <a:gd name="connsiteX8" fmla="*/ 4102329 w 4106520"/>
              <a:gd name="connsiteY8" fmla="*/ 10662081 h 10695515"/>
              <a:gd name="connsiteX9" fmla="*/ 4068802 w 4106520"/>
              <a:gd name="connsiteY9" fmla="*/ 10695514 h 10695515"/>
              <a:gd name="connsiteX10" fmla="*/ 4051295 w 4106520"/>
              <a:gd name="connsiteY10" fmla="*/ 10695514 h 10695515"/>
              <a:gd name="connsiteX11" fmla="*/ 4051295 w 4106520"/>
              <a:gd name="connsiteY11" fmla="*/ 10695515 h 10695515"/>
              <a:gd name="connsiteX12" fmla="*/ 46547 w 4106520"/>
              <a:gd name="connsiteY12" fmla="*/ 10695515 h 10695515"/>
              <a:gd name="connsiteX13" fmla="*/ 9074 w 4106520"/>
              <a:gd name="connsiteY13" fmla="*/ 10659953 h 10695515"/>
              <a:gd name="connsiteX14" fmla="*/ 9074 w 4106520"/>
              <a:gd name="connsiteY14" fmla="*/ 8213677 h 10695515"/>
              <a:gd name="connsiteX15" fmla="*/ 9074 w 4106520"/>
              <a:gd name="connsiteY15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082840 h 10695515"/>
              <a:gd name="connsiteX2" fmla="*/ 463 w 4106520"/>
              <a:gd name="connsiteY2" fmla="*/ 40543 h 10695515"/>
              <a:gd name="connsiteX3" fmla="*/ 25706 w 4106520"/>
              <a:gd name="connsiteY3" fmla="*/ 4670 h 10695515"/>
              <a:gd name="connsiteX4" fmla="*/ 46561 w 4106520"/>
              <a:gd name="connsiteY4" fmla="*/ 37 h 10695515"/>
              <a:gd name="connsiteX5" fmla="*/ 4068803 w 4106520"/>
              <a:gd name="connsiteY5" fmla="*/ 0 h 10695515"/>
              <a:gd name="connsiteX6" fmla="*/ 4102330 w 4106520"/>
              <a:gd name="connsiteY6" fmla="*/ 33528 h 10695515"/>
              <a:gd name="connsiteX7" fmla="*/ 4102329 w 4106520"/>
              <a:gd name="connsiteY7" fmla="*/ 10662081 h 10695515"/>
              <a:gd name="connsiteX8" fmla="*/ 4068802 w 4106520"/>
              <a:gd name="connsiteY8" fmla="*/ 10695514 h 10695515"/>
              <a:gd name="connsiteX9" fmla="*/ 4051295 w 4106520"/>
              <a:gd name="connsiteY9" fmla="*/ 10695514 h 10695515"/>
              <a:gd name="connsiteX10" fmla="*/ 4051295 w 4106520"/>
              <a:gd name="connsiteY10" fmla="*/ 10695515 h 10695515"/>
              <a:gd name="connsiteX11" fmla="*/ 46547 w 4106520"/>
              <a:gd name="connsiteY11" fmla="*/ 10695515 h 10695515"/>
              <a:gd name="connsiteX12" fmla="*/ 9074 w 4106520"/>
              <a:gd name="connsiteY12" fmla="*/ 10659953 h 10695515"/>
              <a:gd name="connsiteX13" fmla="*/ 9074 w 4106520"/>
              <a:gd name="connsiteY13" fmla="*/ 8213677 h 10695515"/>
              <a:gd name="connsiteX14" fmla="*/ 9074 w 4106520"/>
              <a:gd name="connsiteY14" fmla="*/ 8117697 h 10695515"/>
              <a:gd name="connsiteX0" fmla="*/ 9096 w 4106542"/>
              <a:gd name="connsiteY0" fmla="*/ 8117697 h 10695515"/>
              <a:gd name="connsiteX1" fmla="*/ 485 w 4106542"/>
              <a:gd name="connsiteY1" fmla="*/ 40543 h 10695515"/>
              <a:gd name="connsiteX2" fmla="*/ 25728 w 4106542"/>
              <a:gd name="connsiteY2" fmla="*/ 4670 h 10695515"/>
              <a:gd name="connsiteX3" fmla="*/ 46583 w 4106542"/>
              <a:gd name="connsiteY3" fmla="*/ 37 h 10695515"/>
              <a:gd name="connsiteX4" fmla="*/ 4068825 w 4106542"/>
              <a:gd name="connsiteY4" fmla="*/ 0 h 10695515"/>
              <a:gd name="connsiteX5" fmla="*/ 4102352 w 4106542"/>
              <a:gd name="connsiteY5" fmla="*/ 33528 h 10695515"/>
              <a:gd name="connsiteX6" fmla="*/ 4102351 w 4106542"/>
              <a:gd name="connsiteY6" fmla="*/ 10662081 h 10695515"/>
              <a:gd name="connsiteX7" fmla="*/ 4068824 w 4106542"/>
              <a:gd name="connsiteY7" fmla="*/ 10695514 h 10695515"/>
              <a:gd name="connsiteX8" fmla="*/ 4051317 w 4106542"/>
              <a:gd name="connsiteY8" fmla="*/ 10695514 h 10695515"/>
              <a:gd name="connsiteX9" fmla="*/ 4051317 w 4106542"/>
              <a:gd name="connsiteY9" fmla="*/ 10695515 h 10695515"/>
              <a:gd name="connsiteX10" fmla="*/ 46569 w 4106542"/>
              <a:gd name="connsiteY10" fmla="*/ 10695515 h 10695515"/>
              <a:gd name="connsiteX11" fmla="*/ 9096 w 4106542"/>
              <a:gd name="connsiteY11" fmla="*/ 10659953 h 10695515"/>
              <a:gd name="connsiteX12" fmla="*/ 9096 w 4106542"/>
              <a:gd name="connsiteY12" fmla="*/ 8213677 h 10695515"/>
              <a:gd name="connsiteX13" fmla="*/ 9096 w 4106542"/>
              <a:gd name="connsiteY13" fmla="*/ 8117697 h 10695515"/>
              <a:gd name="connsiteX0" fmla="*/ 8611 w 4106057"/>
              <a:gd name="connsiteY0" fmla="*/ 8213677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  <a:gd name="connsiteX12" fmla="*/ 8611 w 4106057"/>
              <a:gd name="connsiteY12" fmla="*/ 8213677 h 10695515"/>
              <a:gd name="connsiteX0" fmla="*/ 8611 w 4106057"/>
              <a:gd name="connsiteY0" fmla="*/ 10659953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06057" h="10695515">
                <a:moveTo>
                  <a:pt x="8611" y="10659953"/>
                </a:moveTo>
                <a:cubicBezTo>
                  <a:pt x="5741" y="7120150"/>
                  <a:pt x="2870" y="3580346"/>
                  <a:pt x="0" y="40543"/>
                </a:cubicBezTo>
                <a:cubicBezTo>
                  <a:pt x="8414" y="19945"/>
                  <a:pt x="10728" y="16628"/>
                  <a:pt x="25243" y="4670"/>
                </a:cubicBezTo>
                <a:lnTo>
                  <a:pt x="46098" y="37"/>
                </a:lnTo>
                <a:lnTo>
                  <a:pt x="4068340" y="0"/>
                </a:lnTo>
                <a:cubicBezTo>
                  <a:pt x="4086837" y="52"/>
                  <a:pt x="4101820" y="15032"/>
                  <a:pt x="4101867" y="33528"/>
                </a:cubicBezTo>
                <a:cubicBezTo>
                  <a:pt x="4107455" y="1810541"/>
                  <a:pt x="4107454" y="8885083"/>
                  <a:pt x="4101866" y="10662081"/>
                </a:cubicBezTo>
                <a:cubicBezTo>
                  <a:pt x="4101761" y="10680541"/>
                  <a:pt x="4086798" y="10695466"/>
                  <a:pt x="4068339" y="10695514"/>
                </a:cubicBezTo>
                <a:lnTo>
                  <a:pt x="4050832" y="10695514"/>
                </a:lnTo>
                <a:lnTo>
                  <a:pt x="4050832" y="10695515"/>
                </a:lnTo>
                <a:lnTo>
                  <a:pt x="46084" y="10695515"/>
                </a:lnTo>
                <a:cubicBezTo>
                  <a:pt x="25394" y="10695403"/>
                  <a:pt x="8665" y="10679532"/>
                  <a:pt x="8611" y="106599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F578619B-41A3-C88F-629C-6521D414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22" y="651681"/>
            <a:ext cx="8536755" cy="50153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67E947-B1FE-5749-3EE0-E7BABA3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7" y="4681971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Blueprint</a:t>
            </a:r>
          </a:p>
        </p:txBody>
      </p:sp>
    </p:spTree>
    <p:extLst>
      <p:ext uri="{BB962C8B-B14F-4D97-AF65-F5344CB8AC3E}">
        <p14:creationId xmlns:p14="http://schemas.microsoft.com/office/powerpoint/2010/main" val="295819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3A83A9-D622-44F4-98DB-A8E46D83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2"/>
            <a:ext cx="9961850" cy="1766326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17857" h="918356">
                <a:moveTo>
                  <a:pt x="9488916" y="0"/>
                </a:moveTo>
                <a:cubicBezTo>
                  <a:pt x="9488916" y="4"/>
                  <a:pt x="9517857" y="8"/>
                  <a:pt x="9517857" y="12"/>
                </a:cubicBez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43787" y="896774"/>
                  <a:pt x="165164" y="876200"/>
                  <a:pt x="275005" y="823579"/>
                </a:cubicBezTo>
                <a:cubicBezTo>
                  <a:pt x="303983" y="822437"/>
                  <a:pt x="463362" y="797521"/>
                  <a:pt x="587824" y="798195"/>
                </a:cubicBezTo>
                <a:cubicBezTo>
                  <a:pt x="671820" y="782014"/>
                  <a:pt x="709249" y="756211"/>
                  <a:pt x="752936" y="742843"/>
                </a:cubicBezTo>
                <a:cubicBezTo>
                  <a:pt x="753143" y="742108"/>
                  <a:pt x="855524" y="731802"/>
                  <a:pt x="855732" y="731068"/>
                </a:cubicBezTo>
                <a:lnTo>
                  <a:pt x="901402" y="72904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142754" y="725374"/>
                </a:lnTo>
                <a:cubicBezTo>
                  <a:pt x="1161934" y="741488"/>
                  <a:pt x="1192998" y="730741"/>
                  <a:pt x="1218120" y="713280"/>
                </a:cubicBezTo>
                <a:cubicBezTo>
                  <a:pt x="1288137" y="728145"/>
                  <a:pt x="1441266" y="703136"/>
                  <a:pt x="1580688" y="693697"/>
                </a:cubicBezTo>
                <a:cubicBezTo>
                  <a:pt x="1690220" y="687940"/>
                  <a:pt x="1953329" y="686327"/>
                  <a:pt x="2054652" y="656648"/>
                </a:cubicBezTo>
                <a:cubicBezTo>
                  <a:pt x="2197919" y="640009"/>
                  <a:pt x="2242213" y="602231"/>
                  <a:pt x="2440292" y="593862"/>
                </a:cubicBezTo>
                <a:cubicBezTo>
                  <a:pt x="2498054" y="570795"/>
                  <a:pt x="2487814" y="582373"/>
                  <a:pt x="2547829" y="566150"/>
                </a:cubicBezTo>
                <a:cubicBezTo>
                  <a:pt x="2590063" y="560511"/>
                  <a:pt x="2663785" y="562604"/>
                  <a:pt x="2693698" y="560029"/>
                </a:cubicBezTo>
                <a:lnTo>
                  <a:pt x="2727306" y="550698"/>
                </a:lnTo>
                <a:cubicBezTo>
                  <a:pt x="2848692" y="554400"/>
                  <a:pt x="2958192" y="511095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68071" y="460774"/>
                  <a:pt x="3306712" y="445937"/>
                  <a:pt x="3349632" y="432583"/>
                </a:cubicBezTo>
                <a:cubicBezTo>
                  <a:pt x="3395846" y="408723"/>
                  <a:pt x="3413121" y="424108"/>
                  <a:pt x="3479593" y="390437"/>
                </a:cubicBezTo>
                <a:cubicBezTo>
                  <a:pt x="3529028" y="395323"/>
                  <a:pt x="3558345" y="374635"/>
                  <a:pt x="3651428" y="361807"/>
                </a:cubicBezTo>
                <a:cubicBezTo>
                  <a:pt x="3712185" y="356842"/>
                  <a:pt x="3797071" y="361397"/>
                  <a:pt x="3844133" y="360648"/>
                </a:cubicBezTo>
                <a:cubicBezTo>
                  <a:pt x="3874763" y="358421"/>
                  <a:pt x="3894424" y="355381"/>
                  <a:pt x="3933803" y="357315"/>
                </a:cubicBezTo>
                <a:cubicBezTo>
                  <a:pt x="4070513" y="389944"/>
                  <a:pt x="4159924" y="363190"/>
                  <a:pt x="4266740" y="361454"/>
                </a:cubicBezTo>
                <a:cubicBezTo>
                  <a:pt x="4363217" y="355226"/>
                  <a:pt x="4418727" y="331705"/>
                  <a:pt x="4512664" y="319948"/>
                </a:cubicBezTo>
                <a:cubicBezTo>
                  <a:pt x="4570011" y="315138"/>
                  <a:pt x="4557768" y="315381"/>
                  <a:pt x="4616423" y="290914"/>
                </a:cubicBezTo>
                <a:cubicBezTo>
                  <a:pt x="4661524" y="279000"/>
                  <a:pt x="4734615" y="256339"/>
                  <a:pt x="4783273" y="248463"/>
                </a:cubicBezTo>
                <a:cubicBezTo>
                  <a:pt x="4821293" y="243604"/>
                  <a:pt x="4827846" y="257317"/>
                  <a:pt x="4908371" y="243659"/>
                </a:cubicBezTo>
                <a:cubicBezTo>
                  <a:pt x="4986658" y="247358"/>
                  <a:pt x="5178049" y="283488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08968" y="179307"/>
                  <a:pt x="5723211" y="165860"/>
                  <a:pt x="5826043" y="148073"/>
                </a:cubicBezTo>
                <a:cubicBezTo>
                  <a:pt x="5943127" y="133166"/>
                  <a:pt x="5887129" y="193078"/>
                  <a:pt x="6007627" y="147126"/>
                </a:cubicBezTo>
                <a:cubicBezTo>
                  <a:pt x="6068978" y="147742"/>
                  <a:pt x="6148527" y="146022"/>
                  <a:pt x="6194152" y="151772"/>
                </a:cubicBezTo>
                <a:cubicBezTo>
                  <a:pt x="6222009" y="167972"/>
                  <a:pt x="6263706" y="156680"/>
                  <a:pt x="6281379" y="181626"/>
                </a:cubicBezTo>
                <a:cubicBezTo>
                  <a:pt x="6323773" y="183727"/>
                  <a:pt x="6445146" y="170059"/>
                  <a:pt x="6489033" y="167648"/>
                </a:cubicBezTo>
                <a:cubicBezTo>
                  <a:pt x="6545473" y="165758"/>
                  <a:pt x="6493438" y="156983"/>
                  <a:pt x="6544700" y="167161"/>
                </a:cubicBezTo>
                <a:cubicBezTo>
                  <a:pt x="6608542" y="169179"/>
                  <a:pt x="6633758" y="161125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1725" y="216289"/>
                  <a:pt x="7065221" y="227531"/>
                </a:cubicBezTo>
                <a:cubicBezTo>
                  <a:pt x="7128717" y="238773"/>
                  <a:pt x="7283197" y="241480"/>
                  <a:pt x="7358195" y="251740"/>
                </a:cubicBezTo>
                <a:cubicBezTo>
                  <a:pt x="7482863" y="251440"/>
                  <a:pt x="7483241" y="278242"/>
                  <a:pt x="7599285" y="266021"/>
                </a:cubicBezTo>
                <a:cubicBezTo>
                  <a:pt x="7611616" y="262940"/>
                  <a:pt x="7602325" y="281791"/>
                  <a:pt x="7644411" y="258986"/>
                </a:cubicBezTo>
                <a:cubicBezTo>
                  <a:pt x="7708470" y="261472"/>
                  <a:pt x="7881974" y="209250"/>
                  <a:pt x="7965805" y="200355"/>
                </a:cubicBezTo>
                <a:cubicBezTo>
                  <a:pt x="8039440" y="22368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33957" y="187485"/>
                  <a:pt x="8410522" y="174161"/>
                  <a:pt x="8614948" y="168247"/>
                </a:cubicBezTo>
                <a:cubicBezTo>
                  <a:pt x="8643157" y="17352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806309" y="165993"/>
                  <a:pt x="8813197" y="165802"/>
                  <a:pt x="8855248" y="143149"/>
                </a:cubicBezTo>
                <a:cubicBezTo>
                  <a:pt x="8915094" y="111285"/>
                  <a:pt x="8990027" y="124198"/>
                  <a:pt x="9010380" y="91891"/>
                </a:cubicBezTo>
                <a:cubicBezTo>
                  <a:pt x="9027103" y="89553"/>
                  <a:pt x="9092266" y="72386"/>
                  <a:pt x="9110856" y="70997"/>
                </a:cubicBezTo>
                <a:cubicBezTo>
                  <a:pt x="9153978" y="71359"/>
                  <a:pt x="9209809" y="53285"/>
                  <a:pt x="9268817" y="53082"/>
                </a:cubicBezTo>
                <a:cubicBezTo>
                  <a:pt x="9279136" y="58888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lnTo>
                  <a:pt x="9488916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67E947-B1FE-5749-3EE0-E7BABA3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1" y="908471"/>
            <a:ext cx="10287000" cy="7675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D05D1E-2EA6-B4B4-D6E6-F41ED741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63" y="2254762"/>
            <a:ext cx="7333045" cy="40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4B8B12-D0EE-4D08-87CA-9A20AD6DF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155491"/>
            <a:ext cx="12192000" cy="1702509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67E947-B1FE-5749-3EE0-E7BABA3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31306"/>
            <a:ext cx="9753600" cy="10645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Traitement des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44C9E7-513A-5E3B-A0FF-597B1412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32590"/>
            <a:ext cx="10820400" cy="35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471630-34CD-450E-B333-E69794864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1D602E-9706-47F7-A6A5-BA10295C8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3630" y="4300355"/>
            <a:ext cx="9288370" cy="2557645"/>
          </a:xfrm>
          <a:custGeom>
            <a:avLst/>
            <a:gdLst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2625728 w 9288370"/>
              <a:gd name="connsiteY21" fmla="*/ 234941 h 1858154"/>
              <a:gd name="connsiteX22" fmla="*/ 8522890 w 9288370"/>
              <a:gd name="connsiteY22" fmla="*/ 234941 h 1858154"/>
              <a:gd name="connsiteX23" fmla="*/ 8522890 w 9288370"/>
              <a:gd name="connsiteY23" fmla="*/ 304639 h 1858154"/>
              <a:gd name="connsiteX24" fmla="*/ 8582666 w 9288370"/>
              <a:gd name="connsiteY24" fmla="*/ 291389 h 1858154"/>
              <a:gd name="connsiteX25" fmla="*/ 8917944 w 9288370"/>
              <a:gd name="connsiteY25" fmla="*/ 155189 h 1858154"/>
              <a:gd name="connsiteX26" fmla="*/ 9287321 w 9288370"/>
              <a:gd name="connsiteY26" fmla="*/ 245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081033 w 9288370"/>
              <a:gd name="connsiteY22" fmla="*/ 341461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081033 w 9288370"/>
              <a:gd name="connsiteY22" fmla="*/ 413541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7995116 w 9288370"/>
              <a:gd name="connsiteY22" fmla="*/ 303076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7197317 w 9288370"/>
              <a:gd name="connsiteY21" fmla="*/ 308584 h 1858154"/>
              <a:gd name="connsiteX22" fmla="*/ 7995116 w 9288370"/>
              <a:gd name="connsiteY22" fmla="*/ 230996 h 1858154"/>
              <a:gd name="connsiteX23" fmla="*/ 8361738 w 9288370"/>
              <a:gd name="connsiteY23" fmla="*/ 266841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361738 w 9288370"/>
              <a:gd name="connsiteY23" fmla="*/ 281929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459929 w 9288370"/>
              <a:gd name="connsiteY23" fmla="*/ 159190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459929 w 9288370"/>
              <a:gd name="connsiteY23" fmla="*/ 197025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437947 w 9288370"/>
              <a:gd name="connsiteY19" fmla="*/ 796952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287321 w 9288370"/>
              <a:gd name="connsiteY25" fmla="*/ 44210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307388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80823 w 9288370"/>
              <a:gd name="connsiteY0" fmla="*/ 0 h 2227722"/>
              <a:gd name="connsiteX1" fmla="*/ 9288370 w 9288370"/>
              <a:gd name="connsiteY1" fmla="*/ 2227722 h 2227722"/>
              <a:gd name="connsiteX2" fmla="*/ 0 w 9288370"/>
              <a:gd name="connsiteY2" fmla="*/ 2227722 h 2227722"/>
              <a:gd name="connsiteX3" fmla="*/ 55380 w 9288370"/>
              <a:gd name="connsiteY3" fmla="*/ 2203648 h 2227722"/>
              <a:gd name="connsiteX4" fmla="*/ 106098 w 9288370"/>
              <a:gd name="connsiteY4" fmla="*/ 2190551 h 2227722"/>
              <a:gd name="connsiteX5" fmla="*/ 370723 w 9288370"/>
              <a:gd name="connsiteY5" fmla="*/ 2115490 h 2227722"/>
              <a:gd name="connsiteX6" fmla="*/ 461604 w 9288370"/>
              <a:gd name="connsiteY6" fmla="*/ 2075611 h 2227722"/>
              <a:gd name="connsiteX7" fmla="*/ 671860 w 9288370"/>
              <a:gd name="connsiteY7" fmla="*/ 2065749 h 2227722"/>
              <a:gd name="connsiteX8" fmla="*/ 859506 w 9288370"/>
              <a:gd name="connsiteY8" fmla="*/ 2019251 h 2227722"/>
              <a:gd name="connsiteX9" fmla="*/ 1056432 w 9288370"/>
              <a:gd name="connsiteY9" fmla="*/ 1968463 h 2227722"/>
              <a:gd name="connsiteX10" fmla="*/ 1336276 w 9288370"/>
              <a:gd name="connsiteY10" fmla="*/ 1818420 h 2227722"/>
              <a:gd name="connsiteX11" fmla="*/ 1700002 w 9288370"/>
              <a:gd name="connsiteY11" fmla="*/ 1696593 h 2227722"/>
              <a:gd name="connsiteX12" fmla="*/ 1925247 w 9288370"/>
              <a:gd name="connsiteY12" fmla="*/ 1634040 h 2227722"/>
              <a:gd name="connsiteX13" fmla="*/ 2056727 w 9288370"/>
              <a:gd name="connsiteY13" fmla="*/ 1586944 h 2227722"/>
              <a:gd name="connsiteX14" fmla="*/ 2281913 w 9288370"/>
              <a:gd name="connsiteY14" fmla="*/ 1527964 h 2227722"/>
              <a:gd name="connsiteX15" fmla="*/ 2402058 w 9288370"/>
              <a:gd name="connsiteY15" fmla="*/ 1445845 h 2227722"/>
              <a:gd name="connsiteX16" fmla="*/ 2522221 w 9288370"/>
              <a:gd name="connsiteY16" fmla="*/ 1381590 h 2227722"/>
              <a:gd name="connsiteX17" fmla="*/ 2689698 w 9288370"/>
              <a:gd name="connsiteY17" fmla="*/ 1325660 h 2227722"/>
              <a:gd name="connsiteX18" fmla="*/ 3001703 w 9288370"/>
              <a:gd name="connsiteY18" fmla="*/ 1261641 h 2227722"/>
              <a:gd name="connsiteX19" fmla="*/ 3437947 w 9288370"/>
              <a:gd name="connsiteY19" fmla="*/ 1113597 h 2227722"/>
              <a:gd name="connsiteX20" fmla="*/ 4209051 w 9288370"/>
              <a:gd name="connsiteY20" fmla="*/ 1113597 h 2227722"/>
              <a:gd name="connsiteX21" fmla="*/ 7197317 w 9288370"/>
              <a:gd name="connsiteY21" fmla="*/ 678152 h 2227722"/>
              <a:gd name="connsiteX22" fmla="*/ 7995116 w 9288370"/>
              <a:gd name="connsiteY22" fmla="*/ 600564 h 2227722"/>
              <a:gd name="connsiteX23" fmla="*/ 8545846 w 9288370"/>
              <a:gd name="connsiteY23" fmla="*/ 235099 h 2227722"/>
              <a:gd name="connsiteX24" fmla="*/ 8905671 w 9288370"/>
              <a:gd name="connsiteY24" fmla="*/ 198301 h 2227722"/>
              <a:gd name="connsiteX25" fmla="*/ 9090939 w 9288370"/>
              <a:gd name="connsiteY25" fmla="*/ 112063 h 2227722"/>
              <a:gd name="connsiteX26" fmla="*/ 9280823 w 9288370"/>
              <a:gd name="connsiteY26" fmla="*/ 0 h 2227722"/>
              <a:gd name="connsiteX0" fmla="*/ 9280823 w 9288370"/>
              <a:gd name="connsiteY0" fmla="*/ 9459 h 2237181"/>
              <a:gd name="connsiteX1" fmla="*/ 9288370 w 9288370"/>
              <a:gd name="connsiteY1" fmla="*/ 2237181 h 2237181"/>
              <a:gd name="connsiteX2" fmla="*/ 0 w 9288370"/>
              <a:gd name="connsiteY2" fmla="*/ 2237181 h 2237181"/>
              <a:gd name="connsiteX3" fmla="*/ 55380 w 9288370"/>
              <a:gd name="connsiteY3" fmla="*/ 2213107 h 2237181"/>
              <a:gd name="connsiteX4" fmla="*/ 106098 w 9288370"/>
              <a:gd name="connsiteY4" fmla="*/ 2200010 h 2237181"/>
              <a:gd name="connsiteX5" fmla="*/ 370723 w 9288370"/>
              <a:gd name="connsiteY5" fmla="*/ 2124949 h 2237181"/>
              <a:gd name="connsiteX6" fmla="*/ 461604 w 9288370"/>
              <a:gd name="connsiteY6" fmla="*/ 2085070 h 2237181"/>
              <a:gd name="connsiteX7" fmla="*/ 671860 w 9288370"/>
              <a:gd name="connsiteY7" fmla="*/ 2075208 h 2237181"/>
              <a:gd name="connsiteX8" fmla="*/ 859506 w 9288370"/>
              <a:gd name="connsiteY8" fmla="*/ 2028710 h 2237181"/>
              <a:gd name="connsiteX9" fmla="*/ 1056432 w 9288370"/>
              <a:gd name="connsiteY9" fmla="*/ 1977922 h 2237181"/>
              <a:gd name="connsiteX10" fmla="*/ 1336276 w 9288370"/>
              <a:gd name="connsiteY10" fmla="*/ 1827879 h 2237181"/>
              <a:gd name="connsiteX11" fmla="*/ 1700002 w 9288370"/>
              <a:gd name="connsiteY11" fmla="*/ 1706052 h 2237181"/>
              <a:gd name="connsiteX12" fmla="*/ 1925247 w 9288370"/>
              <a:gd name="connsiteY12" fmla="*/ 1643499 h 2237181"/>
              <a:gd name="connsiteX13" fmla="*/ 2056727 w 9288370"/>
              <a:gd name="connsiteY13" fmla="*/ 1596403 h 2237181"/>
              <a:gd name="connsiteX14" fmla="*/ 2281913 w 9288370"/>
              <a:gd name="connsiteY14" fmla="*/ 1537423 h 2237181"/>
              <a:gd name="connsiteX15" fmla="*/ 2402058 w 9288370"/>
              <a:gd name="connsiteY15" fmla="*/ 1455304 h 2237181"/>
              <a:gd name="connsiteX16" fmla="*/ 2522221 w 9288370"/>
              <a:gd name="connsiteY16" fmla="*/ 1391049 h 2237181"/>
              <a:gd name="connsiteX17" fmla="*/ 2689698 w 9288370"/>
              <a:gd name="connsiteY17" fmla="*/ 1335119 h 2237181"/>
              <a:gd name="connsiteX18" fmla="*/ 3001703 w 9288370"/>
              <a:gd name="connsiteY18" fmla="*/ 1271100 h 2237181"/>
              <a:gd name="connsiteX19" fmla="*/ 3437947 w 9288370"/>
              <a:gd name="connsiteY19" fmla="*/ 1123056 h 2237181"/>
              <a:gd name="connsiteX20" fmla="*/ 4209051 w 9288370"/>
              <a:gd name="connsiteY20" fmla="*/ 1123056 h 2237181"/>
              <a:gd name="connsiteX21" fmla="*/ 7197317 w 9288370"/>
              <a:gd name="connsiteY21" fmla="*/ 687611 h 2237181"/>
              <a:gd name="connsiteX22" fmla="*/ 7995116 w 9288370"/>
              <a:gd name="connsiteY22" fmla="*/ 610023 h 2237181"/>
              <a:gd name="connsiteX23" fmla="*/ 8545846 w 9288370"/>
              <a:gd name="connsiteY23" fmla="*/ 244558 h 2237181"/>
              <a:gd name="connsiteX24" fmla="*/ 8905671 w 9288370"/>
              <a:gd name="connsiteY24" fmla="*/ 207760 h 2237181"/>
              <a:gd name="connsiteX25" fmla="*/ 9090939 w 9288370"/>
              <a:gd name="connsiteY25" fmla="*/ 121522 h 2237181"/>
              <a:gd name="connsiteX26" fmla="*/ 9280823 w 9288370"/>
              <a:gd name="connsiteY26" fmla="*/ 9459 h 2237181"/>
              <a:gd name="connsiteX0" fmla="*/ 9285549 w 9288370"/>
              <a:gd name="connsiteY0" fmla="*/ 11350 h 2213558"/>
              <a:gd name="connsiteX1" fmla="*/ 9288370 w 9288370"/>
              <a:gd name="connsiteY1" fmla="*/ 2213558 h 2213558"/>
              <a:gd name="connsiteX2" fmla="*/ 0 w 9288370"/>
              <a:gd name="connsiteY2" fmla="*/ 2213558 h 2213558"/>
              <a:gd name="connsiteX3" fmla="*/ 55380 w 9288370"/>
              <a:gd name="connsiteY3" fmla="*/ 2189484 h 2213558"/>
              <a:gd name="connsiteX4" fmla="*/ 106098 w 9288370"/>
              <a:gd name="connsiteY4" fmla="*/ 2176387 h 2213558"/>
              <a:gd name="connsiteX5" fmla="*/ 370723 w 9288370"/>
              <a:gd name="connsiteY5" fmla="*/ 2101326 h 2213558"/>
              <a:gd name="connsiteX6" fmla="*/ 461604 w 9288370"/>
              <a:gd name="connsiteY6" fmla="*/ 2061447 h 2213558"/>
              <a:gd name="connsiteX7" fmla="*/ 671860 w 9288370"/>
              <a:gd name="connsiteY7" fmla="*/ 2051585 h 2213558"/>
              <a:gd name="connsiteX8" fmla="*/ 859506 w 9288370"/>
              <a:gd name="connsiteY8" fmla="*/ 2005087 h 2213558"/>
              <a:gd name="connsiteX9" fmla="*/ 1056432 w 9288370"/>
              <a:gd name="connsiteY9" fmla="*/ 1954299 h 2213558"/>
              <a:gd name="connsiteX10" fmla="*/ 1336276 w 9288370"/>
              <a:gd name="connsiteY10" fmla="*/ 1804256 h 2213558"/>
              <a:gd name="connsiteX11" fmla="*/ 1700002 w 9288370"/>
              <a:gd name="connsiteY11" fmla="*/ 1682429 h 2213558"/>
              <a:gd name="connsiteX12" fmla="*/ 1925247 w 9288370"/>
              <a:gd name="connsiteY12" fmla="*/ 1619876 h 2213558"/>
              <a:gd name="connsiteX13" fmla="*/ 2056727 w 9288370"/>
              <a:gd name="connsiteY13" fmla="*/ 1572780 h 2213558"/>
              <a:gd name="connsiteX14" fmla="*/ 2281913 w 9288370"/>
              <a:gd name="connsiteY14" fmla="*/ 1513800 h 2213558"/>
              <a:gd name="connsiteX15" fmla="*/ 2402058 w 9288370"/>
              <a:gd name="connsiteY15" fmla="*/ 1431681 h 2213558"/>
              <a:gd name="connsiteX16" fmla="*/ 2522221 w 9288370"/>
              <a:gd name="connsiteY16" fmla="*/ 1367426 h 2213558"/>
              <a:gd name="connsiteX17" fmla="*/ 2689698 w 9288370"/>
              <a:gd name="connsiteY17" fmla="*/ 1311496 h 2213558"/>
              <a:gd name="connsiteX18" fmla="*/ 3001703 w 9288370"/>
              <a:gd name="connsiteY18" fmla="*/ 1247477 h 2213558"/>
              <a:gd name="connsiteX19" fmla="*/ 3437947 w 9288370"/>
              <a:gd name="connsiteY19" fmla="*/ 1099433 h 2213558"/>
              <a:gd name="connsiteX20" fmla="*/ 4209051 w 9288370"/>
              <a:gd name="connsiteY20" fmla="*/ 1099433 h 2213558"/>
              <a:gd name="connsiteX21" fmla="*/ 7197317 w 9288370"/>
              <a:gd name="connsiteY21" fmla="*/ 663988 h 2213558"/>
              <a:gd name="connsiteX22" fmla="*/ 7995116 w 9288370"/>
              <a:gd name="connsiteY22" fmla="*/ 586400 h 2213558"/>
              <a:gd name="connsiteX23" fmla="*/ 8545846 w 9288370"/>
              <a:gd name="connsiteY23" fmla="*/ 220935 h 2213558"/>
              <a:gd name="connsiteX24" fmla="*/ 8905671 w 9288370"/>
              <a:gd name="connsiteY24" fmla="*/ 184137 h 2213558"/>
              <a:gd name="connsiteX25" fmla="*/ 9090939 w 9288370"/>
              <a:gd name="connsiteY25" fmla="*/ 97899 h 2213558"/>
              <a:gd name="connsiteX26" fmla="*/ 9285549 w 9288370"/>
              <a:gd name="connsiteY26" fmla="*/ 11350 h 2213558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05671 w 9288370"/>
              <a:gd name="connsiteY24" fmla="*/ 173798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203042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859 h 2203067"/>
              <a:gd name="connsiteX1" fmla="*/ 9288370 w 9288370"/>
              <a:gd name="connsiteY1" fmla="*/ 2203067 h 2203067"/>
              <a:gd name="connsiteX2" fmla="*/ 0 w 9288370"/>
              <a:gd name="connsiteY2" fmla="*/ 2203067 h 2203067"/>
              <a:gd name="connsiteX3" fmla="*/ 55380 w 9288370"/>
              <a:gd name="connsiteY3" fmla="*/ 2178993 h 2203067"/>
              <a:gd name="connsiteX4" fmla="*/ 106098 w 9288370"/>
              <a:gd name="connsiteY4" fmla="*/ 2165896 h 2203067"/>
              <a:gd name="connsiteX5" fmla="*/ 370723 w 9288370"/>
              <a:gd name="connsiteY5" fmla="*/ 2090835 h 2203067"/>
              <a:gd name="connsiteX6" fmla="*/ 461604 w 9288370"/>
              <a:gd name="connsiteY6" fmla="*/ 2050956 h 2203067"/>
              <a:gd name="connsiteX7" fmla="*/ 671860 w 9288370"/>
              <a:gd name="connsiteY7" fmla="*/ 2041094 h 2203067"/>
              <a:gd name="connsiteX8" fmla="*/ 859506 w 9288370"/>
              <a:gd name="connsiteY8" fmla="*/ 1994596 h 2203067"/>
              <a:gd name="connsiteX9" fmla="*/ 1056432 w 9288370"/>
              <a:gd name="connsiteY9" fmla="*/ 1943808 h 2203067"/>
              <a:gd name="connsiteX10" fmla="*/ 1336276 w 9288370"/>
              <a:gd name="connsiteY10" fmla="*/ 1793765 h 2203067"/>
              <a:gd name="connsiteX11" fmla="*/ 1700002 w 9288370"/>
              <a:gd name="connsiteY11" fmla="*/ 1671938 h 2203067"/>
              <a:gd name="connsiteX12" fmla="*/ 1925247 w 9288370"/>
              <a:gd name="connsiteY12" fmla="*/ 1609385 h 2203067"/>
              <a:gd name="connsiteX13" fmla="*/ 2056727 w 9288370"/>
              <a:gd name="connsiteY13" fmla="*/ 1562289 h 2203067"/>
              <a:gd name="connsiteX14" fmla="*/ 2281913 w 9288370"/>
              <a:gd name="connsiteY14" fmla="*/ 1503309 h 2203067"/>
              <a:gd name="connsiteX15" fmla="*/ 2402058 w 9288370"/>
              <a:gd name="connsiteY15" fmla="*/ 1421190 h 2203067"/>
              <a:gd name="connsiteX16" fmla="*/ 2522221 w 9288370"/>
              <a:gd name="connsiteY16" fmla="*/ 1356935 h 2203067"/>
              <a:gd name="connsiteX17" fmla="*/ 2689698 w 9288370"/>
              <a:gd name="connsiteY17" fmla="*/ 1301005 h 2203067"/>
              <a:gd name="connsiteX18" fmla="*/ 3001703 w 9288370"/>
              <a:gd name="connsiteY18" fmla="*/ 1236986 h 2203067"/>
              <a:gd name="connsiteX19" fmla="*/ 3437947 w 9288370"/>
              <a:gd name="connsiteY19" fmla="*/ 1088942 h 2203067"/>
              <a:gd name="connsiteX20" fmla="*/ 4209051 w 9288370"/>
              <a:gd name="connsiteY20" fmla="*/ 1088942 h 2203067"/>
              <a:gd name="connsiteX21" fmla="*/ 7197317 w 9288370"/>
              <a:gd name="connsiteY21" fmla="*/ 653497 h 2203067"/>
              <a:gd name="connsiteX22" fmla="*/ 8203042 w 9288370"/>
              <a:gd name="connsiteY22" fmla="*/ 354791 h 2203067"/>
              <a:gd name="connsiteX23" fmla="*/ 8682888 w 9288370"/>
              <a:gd name="connsiteY23" fmla="*/ 155164 h 2203067"/>
              <a:gd name="connsiteX24" fmla="*/ 8943475 w 9288370"/>
              <a:gd name="connsiteY24" fmla="*/ 126870 h 2203067"/>
              <a:gd name="connsiteX25" fmla="*/ 9142920 w 9288370"/>
              <a:gd name="connsiteY25" fmla="*/ 57642 h 2203067"/>
              <a:gd name="connsiteX26" fmla="*/ 9285549 w 9288370"/>
              <a:gd name="connsiteY26" fmla="*/ 859 h 22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88370" h="2203067">
                <a:moveTo>
                  <a:pt x="9285549" y="859"/>
                </a:moveTo>
                <a:cubicBezTo>
                  <a:pt x="9288065" y="743433"/>
                  <a:pt x="9285854" y="1460493"/>
                  <a:pt x="9288370" y="2203067"/>
                </a:cubicBezTo>
                <a:lnTo>
                  <a:pt x="0" y="2203067"/>
                </a:lnTo>
                <a:lnTo>
                  <a:pt x="55380" y="2178993"/>
                </a:lnTo>
                <a:cubicBezTo>
                  <a:pt x="73723" y="2172204"/>
                  <a:pt x="91063" y="2167343"/>
                  <a:pt x="106098" y="2165896"/>
                </a:cubicBezTo>
                <a:cubicBezTo>
                  <a:pt x="218614" y="2113687"/>
                  <a:pt x="311471" y="2109992"/>
                  <a:pt x="370723" y="2090835"/>
                </a:cubicBezTo>
                <a:lnTo>
                  <a:pt x="461604" y="2050956"/>
                </a:lnTo>
                <a:cubicBezTo>
                  <a:pt x="511794" y="2042666"/>
                  <a:pt x="630174" y="2045052"/>
                  <a:pt x="671860" y="2041094"/>
                </a:cubicBezTo>
                <a:cubicBezTo>
                  <a:pt x="831551" y="2029819"/>
                  <a:pt x="796957" y="2010095"/>
                  <a:pt x="859506" y="1994596"/>
                </a:cubicBezTo>
                <a:cubicBezTo>
                  <a:pt x="925148" y="1977667"/>
                  <a:pt x="982441" y="1946437"/>
                  <a:pt x="1056432" y="1943808"/>
                </a:cubicBezTo>
                <a:cubicBezTo>
                  <a:pt x="1141460" y="1949662"/>
                  <a:pt x="1229014" y="1839077"/>
                  <a:pt x="1336276" y="1793765"/>
                </a:cubicBezTo>
                <a:cubicBezTo>
                  <a:pt x="1443537" y="1748453"/>
                  <a:pt x="1618734" y="1681551"/>
                  <a:pt x="1700002" y="1671938"/>
                </a:cubicBezTo>
                <a:cubicBezTo>
                  <a:pt x="1770796" y="1652622"/>
                  <a:pt x="1886491" y="1607508"/>
                  <a:pt x="1925247" y="1609385"/>
                </a:cubicBezTo>
                <a:cubicBezTo>
                  <a:pt x="1979773" y="1591110"/>
                  <a:pt x="1997283" y="1579968"/>
                  <a:pt x="2056727" y="1562289"/>
                </a:cubicBezTo>
                <a:cubicBezTo>
                  <a:pt x="2118428" y="1524336"/>
                  <a:pt x="2272492" y="1514307"/>
                  <a:pt x="2281913" y="1503309"/>
                </a:cubicBezTo>
                <a:cubicBezTo>
                  <a:pt x="2313559" y="1509407"/>
                  <a:pt x="2384024" y="1432152"/>
                  <a:pt x="2402058" y="1421190"/>
                </a:cubicBezTo>
                <a:cubicBezTo>
                  <a:pt x="2444082" y="1402817"/>
                  <a:pt x="2459748" y="1386764"/>
                  <a:pt x="2522221" y="1356935"/>
                </a:cubicBezTo>
                <a:cubicBezTo>
                  <a:pt x="2583351" y="1338655"/>
                  <a:pt x="2592153" y="1324759"/>
                  <a:pt x="2689698" y="1301005"/>
                </a:cubicBezTo>
                <a:cubicBezTo>
                  <a:pt x="2846360" y="1290467"/>
                  <a:pt x="2933220" y="1259857"/>
                  <a:pt x="3001703" y="1236986"/>
                </a:cubicBezTo>
                <a:lnTo>
                  <a:pt x="3437947" y="1088942"/>
                </a:lnTo>
                <a:lnTo>
                  <a:pt x="4209051" y="1088942"/>
                </a:lnTo>
                <a:lnTo>
                  <a:pt x="7197317" y="653497"/>
                </a:lnTo>
                <a:lnTo>
                  <a:pt x="8203042" y="354791"/>
                </a:lnTo>
                <a:cubicBezTo>
                  <a:pt x="8405521" y="58626"/>
                  <a:pt x="8461507" y="221706"/>
                  <a:pt x="8682888" y="155164"/>
                </a:cubicBezTo>
                <a:cubicBezTo>
                  <a:pt x="8730870" y="183830"/>
                  <a:pt x="8822250" y="173420"/>
                  <a:pt x="8943475" y="126870"/>
                </a:cubicBezTo>
                <a:cubicBezTo>
                  <a:pt x="9095367" y="26013"/>
                  <a:pt x="9069294" y="84165"/>
                  <a:pt x="9142920" y="57642"/>
                </a:cubicBezTo>
                <a:cubicBezTo>
                  <a:pt x="9206215" y="62810"/>
                  <a:pt x="9198626" y="-8563"/>
                  <a:pt x="9285549" y="859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C864E-A348-4E87-AE2E-1861FE991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46" y="441736"/>
            <a:ext cx="10792612" cy="54268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42EA8D-47D0-4305-A5B1-0BD484F3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96109" y="-2127221"/>
            <a:ext cx="5199782" cy="10540945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9074 w 4106520"/>
              <a:gd name="connsiteY4" fmla="*/ 7082840 h 10695515"/>
              <a:gd name="connsiteX5" fmla="*/ 463 w 4106520"/>
              <a:gd name="connsiteY5" fmla="*/ 40543 h 10695515"/>
              <a:gd name="connsiteX6" fmla="*/ 25706 w 4106520"/>
              <a:gd name="connsiteY6" fmla="*/ 4670 h 10695515"/>
              <a:gd name="connsiteX7" fmla="*/ 46561 w 4106520"/>
              <a:gd name="connsiteY7" fmla="*/ 37 h 10695515"/>
              <a:gd name="connsiteX8" fmla="*/ 4068803 w 4106520"/>
              <a:gd name="connsiteY8" fmla="*/ 0 h 10695515"/>
              <a:gd name="connsiteX9" fmla="*/ 4102330 w 4106520"/>
              <a:gd name="connsiteY9" fmla="*/ 33528 h 10695515"/>
              <a:gd name="connsiteX10" fmla="*/ 4102329 w 4106520"/>
              <a:gd name="connsiteY10" fmla="*/ 10662081 h 10695515"/>
              <a:gd name="connsiteX11" fmla="*/ 4068802 w 4106520"/>
              <a:gd name="connsiteY11" fmla="*/ 10695514 h 10695515"/>
              <a:gd name="connsiteX12" fmla="*/ 4051295 w 4106520"/>
              <a:gd name="connsiteY12" fmla="*/ 10695514 h 10695515"/>
              <a:gd name="connsiteX13" fmla="*/ 4051295 w 4106520"/>
              <a:gd name="connsiteY13" fmla="*/ 10695515 h 10695515"/>
              <a:gd name="connsiteX14" fmla="*/ 46547 w 4106520"/>
              <a:gd name="connsiteY14" fmla="*/ 10695515 h 10695515"/>
              <a:gd name="connsiteX15" fmla="*/ 9074 w 4106520"/>
              <a:gd name="connsiteY15" fmla="*/ 10659953 h 10695515"/>
              <a:gd name="connsiteX16" fmla="*/ 9074 w 4106520"/>
              <a:gd name="connsiteY16" fmla="*/ 8213677 h 10695515"/>
              <a:gd name="connsiteX17" fmla="*/ 9074 w 4106520"/>
              <a:gd name="connsiteY17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082840 h 10695515"/>
              <a:gd name="connsiteX4" fmla="*/ 463 w 4106520"/>
              <a:gd name="connsiteY4" fmla="*/ 40543 h 10695515"/>
              <a:gd name="connsiteX5" fmla="*/ 25706 w 4106520"/>
              <a:gd name="connsiteY5" fmla="*/ 4670 h 10695515"/>
              <a:gd name="connsiteX6" fmla="*/ 46561 w 4106520"/>
              <a:gd name="connsiteY6" fmla="*/ 37 h 10695515"/>
              <a:gd name="connsiteX7" fmla="*/ 4068803 w 4106520"/>
              <a:gd name="connsiteY7" fmla="*/ 0 h 10695515"/>
              <a:gd name="connsiteX8" fmla="*/ 4102330 w 4106520"/>
              <a:gd name="connsiteY8" fmla="*/ 33528 h 10695515"/>
              <a:gd name="connsiteX9" fmla="*/ 4102329 w 4106520"/>
              <a:gd name="connsiteY9" fmla="*/ 10662081 h 10695515"/>
              <a:gd name="connsiteX10" fmla="*/ 4068802 w 4106520"/>
              <a:gd name="connsiteY10" fmla="*/ 10695514 h 10695515"/>
              <a:gd name="connsiteX11" fmla="*/ 4051295 w 4106520"/>
              <a:gd name="connsiteY11" fmla="*/ 10695514 h 10695515"/>
              <a:gd name="connsiteX12" fmla="*/ 4051295 w 4106520"/>
              <a:gd name="connsiteY12" fmla="*/ 10695515 h 10695515"/>
              <a:gd name="connsiteX13" fmla="*/ 46547 w 4106520"/>
              <a:gd name="connsiteY13" fmla="*/ 10695515 h 10695515"/>
              <a:gd name="connsiteX14" fmla="*/ 9074 w 4106520"/>
              <a:gd name="connsiteY14" fmla="*/ 10659953 h 10695515"/>
              <a:gd name="connsiteX15" fmla="*/ 9074 w 4106520"/>
              <a:gd name="connsiteY15" fmla="*/ 8213677 h 10695515"/>
              <a:gd name="connsiteX16" fmla="*/ 9074 w 4106520"/>
              <a:gd name="connsiteY16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9074 w 4106520"/>
              <a:gd name="connsiteY2" fmla="*/ 7082840 h 10695515"/>
              <a:gd name="connsiteX3" fmla="*/ 463 w 4106520"/>
              <a:gd name="connsiteY3" fmla="*/ 40543 h 10695515"/>
              <a:gd name="connsiteX4" fmla="*/ 25706 w 4106520"/>
              <a:gd name="connsiteY4" fmla="*/ 4670 h 10695515"/>
              <a:gd name="connsiteX5" fmla="*/ 46561 w 4106520"/>
              <a:gd name="connsiteY5" fmla="*/ 37 h 10695515"/>
              <a:gd name="connsiteX6" fmla="*/ 4068803 w 4106520"/>
              <a:gd name="connsiteY6" fmla="*/ 0 h 10695515"/>
              <a:gd name="connsiteX7" fmla="*/ 4102330 w 4106520"/>
              <a:gd name="connsiteY7" fmla="*/ 33528 h 10695515"/>
              <a:gd name="connsiteX8" fmla="*/ 4102329 w 4106520"/>
              <a:gd name="connsiteY8" fmla="*/ 10662081 h 10695515"/>
              <a:gd name="connsiteX9" fmla="*/ 4068802 w 4106520"/>
              <a:gd name="connsiteY9" fmla="*/ 10695514 h 10695515"/>
              <a:gd name="connsiteX10" fmla="*/ 4051295 w 4106520"/>
              <a:gd name="connsiteY10" fmla="*/ 10695514 h 10695515"/>
              <a:gd name="connsiteX11" fmla="*/ 4051295 w 4106520"/>
              <a:gd name="connsiteY11" fmla="*/ 10695515 h 10695515"/>
              <a:gd name="connsiteX12" fmla="*/ 46547 w 4106520"/>
              <a:gd name="connsiteY12" fmla="*/ 10695515 h 10695515"/>
              <a:gd name="connsiteX13" fmla="*/ 9074 w 4106520"/>
              <a:gd name="connsiteY13" fmla="*/ 10659953 h 10695515"/>
              <a:gd name="connsiteX14" fmla="*/ 9074 w 4106520"/>
              <a:gd name="connsiteY14" fmla="*/ 8213677 h 10695515"/>
              <a:gd name="connsiteX15" fmla="*/ 9074 w 4106520"/>
              <a:gd name="connsiteY15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082840 h 10695515"/>
              <a:gd name="connsiteX2" fmla="*/ 463 w 4106520"/>
              <a:gd name="connsiteY2" fmla="*/ 40543 h 10695515"/>
              <a:gd name="connsiteX3" fmla="*/ 25706 w 4106520"/>
              <a:gd name="connsiteY3" fmla="*/ 4670 h 10695515"/>
              <a:gd name="connsiteX4" fmla="*/ 46561 w 4106520"/>
              <a:gd name="connsiteY4" fmla="*/ 37 h 10695515"/>
              <a:gd name="connsiteX5" fmla="*/ 4068803 w 4106520"/>
              <a:gd name="connsiteY5" fmla="*/ 0 h 10695515"/>
              <a:gd name="connsiteX6" fmla="*/ 4102330 w 4106520"/>
              <a:gd name="connsiteY6" fmla="*/ 33528 h 10695515"/>
              <a:gd name="connsiteX7" fmla="*/ 4102329 w 4106520"/>
              <a:gd name="connsiteY7" fmla="*/ 10662081 h 10695515"/>
              <a:gd name="connsiteX8" fmla="*/ 4068802 w 4106520"/>
              <a:gd name="connsiteY8" fmla="*/ 10695514 h 10695515"/>
              <a:gd name="connsiteX9" fmla="*/ 4051295 w 4106520"/>
              <a:gd name="connsiteY9" fmla="*/ 10695514 h 10695515"/>
              <a:gd name="connsiteX10" fmla="*/ 4051295 w 4106520"/>
              <a:gd name="connsiteY10" fmla="*/ 10695515 h 10695515"/>
              <a:gd name="connsiteX11" fmla="*/ 46547 w 4106520"/>
              <a:gd name="connsiteY11" fmla="*/ 10695515 h 10695515"/>
              <a:gd name="connsiteX12" fmla="*/ 9074 w 4106520"/>
              <a:gd name="connsiteY12" fmla="*/ 10659953 h 10695515"/>
              <a:gd name="connsiteX13" fmla="*/ 9074 w 4106520"/>
              <a:gd name="connsiteY13" fmla="*/ 8213677 h 10695515"/>
              <a:gd name="connsiteX14" fmla="*/ 9074 w 4106520"/>
              <a:gd name="connsiteY14" fmla="*/ 8117697 h 10695515"/>
              <a:gd name="connsiteX0" fmla="*/ 9096 w 4106542"/>
              <a:gd name="connsiteY0" fmla="*/ 8117697 h 10695515"/>
              <a:gd name="connsiteX1" fmla="*/ 485 w 4106542"/>
              <a:gd name="connsiteY1" fmla="*/ 40543 h 10695515"/>
              <a:gd name="connsiteX2" fmla="*/ 25728 w 4106542"/>
              <a:gd name="connsiteY2" fmla="*/ 4670 h 10695515"/>
              <a:gd name="connsiteX3" fmla="*/ 46583 w 4106542"/>
              <a:gd name="connsiteY3" fmla="*/ 37 h 10695515"/>
              <a:gd name="connsiteX4" fmla="*/ 4068825 w 4106542"/>
              <a:gd name="connsiteY4" fmla="*/ 0 h 10695515"/>
              <a:gd name="connsiteX5" fmla="*/ 4102352 w 4106542"/>
              <a:gd name="connsiteY5" fmla="*/ 33528 h 10695515"/>
              <a:gd name="connsiteX6" fmla="*/ 4102351 w 4106542"/>
              <a:gd name="connsiteY6" fmla="*/ 10662081 h 10695515"/>
              <a:gd name="connsiteX7" fmla="*/ 4068824 w 4106542"/>
              <a:gd name="connsiteY7" fmla="*/ 10695514 h 10695515"/>
              <a:gd name="connsiteX8" fmla="*/ 4051317 w 4106542"/>
              <a:gd name="connsiteY8" fmla="*/ 10695514 h 10695515"/>
              <a:gd name="connsiteX9" fmla="*/ 4051317 w 4106542"/>
              <a:gd name="connsiteY9" fmla="*/ 10695515 h 10695515"/>
              <a:gd name="connsiteX10" fmla="*/ 46569 w 4106542"/>
              <a:gd name="connsiteY10" fmla="*/ 10695515 h 10695515"/>
              <a:gd name="connsiteX11" fmla="*/ 9096 w 4106542"/>
              <a:gd name="connsiteY11" fmla="*/ 10659953 h 10695515"/>
              <a:gd name="connsiteX12" fmla="*/ 9096 w 4106542"/>
              <a:gd name="connsiteY12" fmla="*/ 8213677 h 10695515"/>
              <a:gd name="connsiteX13" fmla="*/ 9096 w 4106542"/>
              <a:gd name="connsiteY13" fmla="*/ 8117697 h 10695515"/>
              <a:gd name="connsiteX0" fmla="*/ 8611 w 4106057"/>
              <a:gd name="connsiteY0" fmla="*/ 8213677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  <a:gd name="connsiteX12" fmla="*/ 8611 w 4106057"/>
              <a:gd name="connsiteY12" fmla="*/ 8213677 h 10695515"/>
              <a:gd name="connsiteX0" fmla="*/ 8611 w 4106057"/>
              <a:gd name="connsiteY0" fmla="*/ 10659953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06057" h="10695515">
                <a:moveTo>
                  <a:pt x="8611" y="10659953"/>
                </a:moveTo>
                <a:cubicBezTo>
                  <a:pt x="5741" y="7120150"/>
                  <a:pt x="2870" y="3580346"/>
                  <a:pt x="0" y="40543"/>
                </a:cubicBezTo>
                <a:cubicBezTo>
                  <a:pt x="8414" y="19945"/>
                  <a:pt x="10728" y="16628"/>
                  <a:pt x="25243" y="4670"/>
                </a:cubicBezTo>
                <a:lnTo>
                  <a:pt x="46098" y="37"/>
                </a:lnTo>
                <a:lnTo>
                  <a:pt x="4068340" y="0"/>
                </a:lnTo>
                <a:cubicBezTo>
                  <a:pt x="4086837" y="52"/>
                  <a:pt x="4101820" y="15032"/>
                  <a:pt x="4101867" y="33528"/>
                </a:cubicBezTo>
                <a:cubicBezTo>
                  <a:pt x="4107455" y="1810541"/>
                  <a:pt x="4107454" y="8885083"/>
                  <a:pt x="4101866" y="10662081"/>
                </a:cubicBezTo>
                <a:cubicBezTo>
                  <a:pt x="4101761" y="10680541"/>
                  <a:pt x="4086798" y="10695466"/>
                  <a:pt x="4068339" y="10695514"/>
                </a:cubicBezTo>
                <a:lnTo>
                  <a:pt x="4050832" y="10695514"/>
                </a:lnTo>
                <a:lnTo>
                  <a:pt x="4050832" y="10695515"/>
                </a:lnTo>
                <a:lnTo>
                  <a:pt x="46084" y="10695515"/>
                </a:lnTo>
                <a:cubicBezTo>
                  <a:pt x="25394" y="10695403"/>
                  <a:pt x="8665" y="10679532"/>
                  <a:pt x="8611" y="106599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33D4B5AA-9C40-4A9F-6571-C7CF927EB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10" y="651681"/>
            <a:ext cx="7898180" cy="50153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67E947-B1FE-5749-3EE0-E7BABA3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7" y="4681971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Choix du logiciel Tableau</a:t>
            </a:r>
          </a:p>
        </p:txBody>
      </p:sp>
    </p:spTree>
    <p:extLst>
      <p:ext uri="{BB962C8B-B14F-4D97-AF65-F5344CB8AC3E}">
        <p14:creationId xmlns:p14="http://schemas.microsoft.com/office/powerpoint/2010/main" val="338565828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7AA0BE"/>
      </a:accent1>
      <a:accent2>
        <a:srgbClr val="7CAAAB"/>
      </a:accent2>
      <a:accent3>
        <a:srgbClr val="929ACA"/>
      </a:accent3>
      <a:accent4>
        <a:srgbClr val="BD9C77"/>
      </a:accent4>
      <a:accent5>
        <a:srgbClr val="A5A378"/>
      </a:accent5>
      <a:accent6>
        <a:srgbClr val="94A96D"/>
      </a:accent6>
      <a:hlink>
        <a:srgbClr val="9F795B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Macintosh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Heavy</vt:lpstr>
      <vt:lpstr>AfterhoursVTI</vt:lpstr>
      <vt:lpstr>Etude sur l’eau potable</vt:lpstr>
      <vt:lpstr>Élément de contexte</vt:lpstr>
      <vt:lpstr>Blueprint</vt:lpstr>
      <vt:lpstr>Mockup</vt:lpstr>
      <vt:lpstr>Traitement des données</vt:lpstr>
      <vt:lpstr>Choix du logiciel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Heeji PARK</dc:creator>
  <cp:lastModifiedBy>Heeji PARK</cp:lastModifiedBy>
  <cp:revision>6</cp:revision>
  <dcterms:created xsi:type="dcterms:W3CDTF">2023-02-03T16:21:17Z</dcterms:created>
  <dcterms:modified xsi:type="dcterms:W3CDTF">2023-02-04T13:05:01Z</dcterms:modified>
</cp:coreProperties>
</file>