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0B472B-7FA0-BADF-BF12-81263B5DC73F}" v="1275" dt="2024-07-16T21:31:13.454"/>
    <p1510:client id="{398CBB17-7CDC-48ED-99C9-3D28C476BB46}" v="147" dt="2024-07-16T22:00:52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20:05:14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20:42:22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21:24:48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21:38:1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July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9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July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934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July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July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3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July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7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July 16,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3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July 16,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887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July 16,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500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July 16,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0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July 16,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7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July 16,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9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July 16,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94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9" r:id="rId7"/>
    <p:sldLayoutId id="2147483795" r:id="rId8"/>
    <p:sldLayoutId id="2147483796" r:id="rId9"/>
    <p:sldLayoutId id="2147483797" r:id="rId10"/>
    <p:sldLayoutId id="214748379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api/views/2xir-kwzz/files/35bf1105-bdf0-4a38-a0c9-30beee5d5afb?download=true&amp;filename=BeachWaterDataset_data_dictionary_May_2024.xlsx" TargetMode="External"/><Relationship Id="rId2" Type="http://schemas.openxmlformats.org/officeDocument/2006/relationships/hyperlink" Target="https://data.cityofnewyork.us/Health/Beach-Water-Samples/2xir-kwzz/about_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rchives.nyc/blog/2020/5/22/orchard-beach" TargetMode="External"/><Relationship Id="rId4" Type="http://schemas.openxmlformats.org/officeDocument/2006/relationships/hyperlink" Target="https://www.dataquest.io/blog/tutorial-time-series-analysis-with-panda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5BC353-549C-47DC-9732-7E696137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2192000" cy="6858003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large crowd of people on a beach&#10;&#10;Description automatically generated">
            <a:extLst>
              <a:ext uri="{FF2B5EF4-FFF2-40B4-BE49-F238E27FC236}">
                <a16:creationId xmlns:a16="http://schemas.microsoft.com/office/drawing/2014/main" id="{DE0AE368-20D0-30DF-4182-C13F20B687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974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318" y="381663"/>
            <a:ext cx="10082218" cy="133493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400" b="1" dirty="0">
                <a:solidFill>
                  <a:schemeClr val="tx1"/>
                </a:solidFill>
                <a:highlight>
                  <a:srgbClr val="C0C0C0"/>
                </a:highlight>
                <a:latin typeface="The Serif Hand Black"/>
                <a:ea typeface="Batang"/>
              </a:rPr>
              <a:t>"An Informed Beachgoer: Analyzing Water Quality Levels in NYC Beaches"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72A73A-7D7D-A076-4077-0693B6646B81}"/>
              </a:ext>
            </a:extLst>
          </p:cNvPr>
          <p:cNvSpPr/>
          <p:nvPr/>
        </p:nvSpPr>
        <p:spPr>
          <a:xfrm>
            <a:off x="7808332" y="4769829"/>
            <a:ext cx="4119431" cy="1256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416C0-3868-78B0-EBEF-3F931B879CCF}"/>
              </a:ext>
            </a:extLst>
          </p:cNvPr>
          <p:cNvSpPr txBox="1"/>
          <p:nvPr/>
        </p:nvSpPr>
        <p:spPr>
          <a:xfrm>
            <a:off x="7928107" y="4879581"/>
            <a:ext cx="400401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Aida Melissa Cedeno -July 2024</a:t>
            </a:r>
          </a:p>
          <a:p>
            <a:r>
              <a:rPr lang="en-US" sz="2000" b="1" dirty="0">
                <a:ea typeface="+mn-lt"/>
                <a:cs typeface="+mn-lt"/>
              </a:rPr>
              <a:t>Python for Data Analytics</a:t>
            </a:r>
          </a:p>
          <a:p>
            <a:r>
              <a:rPr lang="en-US" sz="2000" b="1" dirty="0">
                <a:ea typeface="+mn-lt"/>
                <a:cs typeface="+mn-lt"/>
              </a:rPr>
              <a:t>LaGuardia Community College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5440670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2D21B-120C-F947-BE26-0ED468E38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57" y="257553"/>
            <a:ext cx="5307589" cy="7169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i="1" dirty="0">
                <a:ea typeface="Batang"/>
              </a:rPr>
              <a:t>Methodologies</a:t>
            </a:r>
          </a:p>
        </p:txBody>
      </p:sp>
      <p:pic>
        <p:nvPicPr>
          <p:cNvPr id="6" name="Picture 5" descr="A map of a city&#10;&#10;Description automatically generated">
            <a:extLst>
              <a:ext uri="{FF2B5EF4-FFF2-40B4-BE49-F238E27FC236}">
                <a16:creationId xmlns:a16="http://schemas.microsoft.com/office/drawing/2014/main" id="{C4D56AAD-F3C2-FC9C-D3B2-764E459FDF1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3705" r="23705"/>
          <a:stretch/>
        </p:blipFill>
        <p:spPr>
          <a:xfrm>
            <a:off x="5678146" y="615950"/>
            <a:ext cx="5734890" cy="567054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5628E-215F-D5F7-8FEC-F030884B2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6933" y="1175144"/>
            <a:ext cx="5063584" cy="108648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US" sz="1800" b="1" dirty="0">
                <a:ea typeface="Batang"/>
              </a:rPr>
              <a:t>Dataset:</a:t>
            </a:r>
            <a:r>
              <a:rPr lang="en-US" sz="1800" dirty="0">
                <a:ea typeface="Batang"/>
              </a:rPr>
              <a:t> </a:t>
            </a:r>
            <a:r>
              <a:rPr lang="en-US" sz="1800" dirty="0">
                <a:ea typeface="+mn-lt"/>
                <a:cs typeface="+mn-lt"/>
              </a:rPr>
              <a:t>Data Provided By Department of Health and Mental Hygiene found in NYC Open Data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EE6A2B-D01A-EEF5-26A5-C089278DB16B}"/>
              </a:ext>
            </a:extLst>
          </p:cNvPr>
          <p:cNvSpPr txBox="1"/>
          <p:nvPr/>
        </p:nvSpPr>
        <p:spPr>
          <a:xfrm>
            <a:off x="336379" y="2141837"/>
            <a:ext cx="529692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Consists of </a:t>
            </a:r>
            <a:r>
              <a:rPr lang="en-US" b="1" dirty="0">
                <a:ea typeface="+mn-lt"/>
                <a:cs typeface="+mn-lt"/>
              </a:rPr>
              <a:t>27.7k Rows</a:t>
            </a:r>
            <a:r>
              <a:rPr lang="en-US" dirty="0">
                <a:ea typeface="+mn-lt"/>
                <a:cs typeface="+mn-lt"/>
              </a:rPr>
              <a:t> and </a:t>
            </a:r>
            <a:r>
              <a:rPr lang="en-US" b="1" dirty="0">
                <a:ea typeface="+mn-lt"/>
                <a:cs typeface="+mn-lt"/>
              </a:rPr>
              <a:t>6 Columns</a:t>
            </a:r>
            <a:r>
              <a:rPr lang="en-US" dirty="0">
                <a:ea typeface="+mn-lt"/>
                <a:cs typeface="+mn-lt"/>
              </a:rPr>
              <a:t>: Sample ID, Sample Date, Beach Name, Sample Location, Enterococci Results, Units or Notes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E99E8C-AF87-007E-CFF8-032281DF2529}"/>
              </a:ext>
            </a:extLst>
          </p:cNvPr>
          <p:cNvSpPr txBox="1"/>
          <p:nvPr/>
        </p:nvSpPr>
        <p:spPr>
          <a:xfrm>
            <a:off x="343243" y="3425567"/>
            <a:ext cx="52969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/>
              <a:t>Unique Values:</a:t>
            </a:r>
            <a:r>
              <a:rPr lang="en-US" dirty="0"/>
              <a:t> Beach Names – 40</a:t>
            </a:r>
          </a:p>
          <a:p>
            <a:r>
              <a:rPr lang="en-US" dirty="0"/>
              <a:t>   Sample Dates - 1,046, </a:t>
            </a:r>
            <a:r>
              <a:rPr lang="en-US" dirty="0" err="1"/>
              <a:t>NaN</a:t>
            </a:r>
            <a:r>
              <a:rPr lang="en-US" dirty="0"/>
              <a:t> Values - 7,445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DC7D3D-9FF4-E690-0E01-6C3FEC136990}"/>
              </a:ext>
            </a:extLst>
          </p:cNvPr>
          <p:cNvSpPr txBox="1"/>
          <p:nvPr/>
        </p:nvSpPr>
        <p:spPr>
          <a:xfrm>
            <a:off x="329513" y="4256216"/>
            <a:ext cx="509098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/>
              <a:t>Fun Facts:</a:t>
            </a:r>
            <a:r>
              <a:rPr lang="en-US" dirty="0"/>
              <a:t> Sample is collected </a:t>
            </a:r>
            <a:r>
              <a:rPr lang="en-US" dirty="0">
                <a:ea typeface="+mn-lt"/>
                <a:cs typeface="+mn-lt"/>
              </a:rPr>
              <a:t>Between </a:t>
            </a:r>
            <a:r>
              <a:rPr lang="en-US" b="1" dirty="0">
                <a:ea typeface="+mn-lt"/>
                <a:cs typeface="+mn-lt"/>
              </a:rPr>
              <a:t>May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b="1" dirty="0">
                <a:ea typeface="+mn-lt"/>
                <a:cs typeface="+mn-lt"/>
              </a:rPr>
              <a:t>Sept.</a:t>
            </a:r>
            <a:r>
              <a:rPr lang="en-US" dirty="0">
                <a:ea typeface="+mn-lt"/>
                <a:cs typeface="+mn-lt"/>
              </a:rPr>
              <a:t> of each year. From 2005 – 2024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City beaches will close when samples show that beach water quality does not meet established standards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"Water Quality Standards: 30 day Geomean limit: 35 MPN/100mL, Daily Average limit:</a:t>
            </a:r>
            <a:r>
              <a:rPr lang="en-US" b="1" dirty="0">
                <a:ea typeface="+mn-lt"/>
                <a:cs typeface="+mn-lt"/>
              </a:rPr>
              <a:t> 104 MPN/100mL</a:t>
            </a:r>
            <a:r>
              <a:rPr lang="en-US" dirty="0">
                <a:ea typeface="+mn-lt"/>
                <a:cs typeface="+mn-lt"/>
              </a:rPr>
              <a:t>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3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841F680-B18F-481A-8D6E-9FD77379E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76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CCCFF-06F7-E4C3-202D-BA52E36A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890" y="142790"/>
            <a:ext cx="5826631" cy="12160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1" dirty="0">
                <a:ea typeface="+mj-lt"/>
                <a:cs typeface="+mj-lt"/>
              </a:rPr>
              <a:t>Methodologies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74CA6A1-199E-4E0D-BF66-A552C7E59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82301" cy="4882103"/>
          </a:xfrm>
          <a:custGeom>
            <a:avLst/>
            <a:gdLst>
              <a:gd name="connsiteX0" fmla="*/ 0 w 4882301"/>
              <a:gd name="connsiteY0" fmla="*/ 0 h 4882103"/>
              <a:gd name="connsiteX1" fmla="*/ 3905841 w 4882301"/>
              <a:gd name="connsiteY1" fmla="*/ 0 h 4882103"/>
              <a:gd name="connsiteX2" fmla="*/ 4882301 w 4882301"/>
              <a:gd name="connsiteY2" fmla="*/ 0 h 4882103"/>
              <a:gd name="connsiteX3" fmla="*/ 4871664 w 4882301"/>
              <a:gd name="connsiteY3" fmla="*/ 12164 h 4882103"/>
              <a:gd name="connsiteX4" fmla="*/ 4845255 w 4882301"/>
              <a:gd name="connsiteY4" fmla="*/ 53786 h 4882103"/>
              <a:gd name="connsiteX5" fmla="*/ 4832975 w 4882301"/>
              <a:gd name="connsiteY5" fmla="*/ 71441 h 4882103"/>
              <a:gd name="connsiteX6" fmla="*/ 4817370 w 4882301"/>
              <a:gd name="connsiteY6" fmla="*/ 80005 h 4882103"/>
              <a:gd name="connsiteX7" fmla="*/ 4809347 w 4882301"/>
              <a:gd name="connsiteY7" fmla="*/ 76230 h 4882103"/>
              <a:gd name="connsiteX8" fmla="*/ 4801782 w 4882301"/>
              <a:gd name="connsiteY8" fmla="*/ 84878 h 4882103"/>
              <a:gd name="connsiteX9" fmla="*/ 4798715 w 4882301"/>
              <a:gd name="connsiteY9" fmla="*/ 85797 h 4882103"/>
              <a:gd name="connsiteX10" fmla="*/ 4782182 w 4882301"/>
              <a:gd name="connsiteY10" fmla="*/ 92450 h 4882103"/>
              <a:gd name="connsiteX11" fmla="*/ 4773099 w 4882301"/>
              <a:gd name="connsiteY11" fmla="*/ 140971 h 4882103"/>
              <a:gd name="connsiteX12" fmla="*/ 4740360 w 4882301"/>
              <a:gd name="connsiteY12" fmla="*/ 172435 h 4882103"/>
              <a:gd name="connsiteX13" fmla="*/ 4736950 w 4882301"/>
              <a:gd name="connsiteY13" fmla="*/ 178679 h 4882103"/>
              <a:gd name="connsiteX14" fmla="*/ 4735838 w 4882301"/>
              <a:gd name="connsiteY14" fmla="*/ 185572 h 4882103"/>
              <a:gd name="connsiteX15" fmla="*/ 4734185 w 4882301"/>
              <a:gd name="connsiteY15" fmla="*/ 183735 h 4882103"/>
              <a:gd name="connsiteX16" fmla="*/ 4718018 w 4882301"/>
              <a:gd name="connsiteY16" fmla="*/ 213327 h 4882103"/>
              <a:gd name="connsiteX17" fmla="*/ 4688939 w 4882301"/>
              <a:gd name="connsiteY17" fmla="*/ 250886 h 4882103"/>
              <a:gd name="connsiteX18" fmla="*/ 4674425 w 4882301"/>
              <a:gd name="connsiteY18" fmla="*/ 272754 h 4882103"/>
              <a:gd name="connsiteX19" fmla="*/ 4675557 w 4882301"/>
              <a:gd name="connsiteY19" fmla="*/ 274827 h 4882103"/>
              <a:gd name="connsiteX20" fmla="*/ 4654479 w 4882301"/>
              <a:gd name="connsiteY20" fmla="*/ 396503 h 4882103"/>
              <a:gd name="connsiteX21" fmla="*/ 4590538 w 4882301"/>
              <a:gd name="connsiteY21" fmla="*/ 520441 h 4882103"/>
              <a:gd name="connsiteX22" fmla="*/ 4594889 w 4882301"/>
              <a:gd name="connsiteY22" fmla="*/ 537296 h 4882103"/>
              <a:gd name="connsiteX23" fmla="*/ 4594233 w 4882301"/>
              <a:gd name="connsiteY23" fmla="*/ 553255 h 4882103"/>
              <a:gd name="connsiteX24" fmla="*/ 4592486 w 4882301"/>
              <a:gd name="connsiteY24" fmla="*/ 554301 h 4882103"/>
              <a:gd name="connsiteX25" fmla="*/ 4586772 w 4882301"/>
              <a:gd name="connsiteY25" fmla="*/ 570157 h 4882103"/>
              <a:gd name="connsiteX26" fmla="*/ 4588850 w 4882301"/>
              <a:gd name="connsiteY26" fmla="*/ 575443 h 4882103"/>
              <a:gd name="connsiteX27" fmla="*/ 4585973 w 4882301"/>
              <a:gd name="connsiteY27" fmla="*/ 586891 h 4882103"/>
              <a:gd name="connsiteX28" fmla="*/ 4583120 w 4882301"/>
              <a:gd name="connsiteY28" fmla="*/ 610976 h 4882103"/>
              <a:gd name="connsiteX29" fmla="*/ 4579947 w 4882301"/>
              <a:gd name="connsiteY29" fmla="*/ 614045 h 4882103"/>
              <a:gd name="connsiteX30" fmla="*/ 4571535 w 4882301"/>
              <a:gd name="connsiteY30" fmla="*/ 648134 h 4882103"/>
              <a:gd name="connsiteX31" fmla="*/ 4570168 w 4882301"/>
              <a:gd name="connsiteY31" fmla="*/ 647920 h 4882103"/>
              <a:gd name="connsiteX32" fmla="*/ 4562329 w 4882301"/>
              <a:gd name="connsiteY32" fmla="*/ 654549 h 4882103"/>
              <a:gd name="connsiteX33" fmla="*/ 4550201 w 4882301"/>
              <a:gd name="connsiteY33" fmla="*/ 668771 h 4882103"/>
              <a:gd name="connsiteX34" fmla="*/ 4506750 w 4882301"/>
              <a:gd name="connsiteY34" fmla="*/ 693120 h 4882103"/>
              <a:gd name="connsiteX35" fmla="*/ 4501638 w 4882301"/>
              <a:gd name="connsiteY35" fmla="*/ 713469 h 4882103"/>
              <a:gd name="connsiteX36" fmla="*/ 4484999 w 4882301"/>
              <a:gd name="connsiteY36" fmla="*/ 723668 h 4882103"/>
              <a:gd name="connsiteX37" fmla="*/ 4431193 w 4882301"/>
              <a:gd name="connsiteY37" fmla="*/ 747977 h 4882103"/>
              <a:gd name="connsiteX38" fmla="*/ 4368110 w 4882301"/>
              <a:gd name="connsiteY38" fmla="*/ 781955 h 4882103"/>
              <a:gd name="connsiteX39" fmla="*/ 4308331 w 4882301"/>
              <a:gd name="connsiteY39" fmla="*/ 821385 h 4882103"/>
              <a:gd name="connsiteX40" fmla="*/ 4246095 w 4882301"/>
              <a:gd name="connsiteY40" fmla="*/ 838398 h 4882103"/>
              <a:gd name="connsiteX41" fmla="*/ 4201655 w 4882301"/>
              <a:gd name="connsiteY41" fmla="*/ 866799 h 4882103"/>
              <a:gd name="connsiteX42" fmla="*/ 4135014 w 4882301"/>
              <a:gd name="connsiteY42" fmla="*/ 878860 h 4882103"/>
              <a:gd name="connsiteX43" fmla="*/ 4113878 w 4882301"/>
              <a:gd name="connsiteY43" fmla="*/ 890438 h 4882103"/>
              <a:gd name="connsiteX44" fmla="*/ 4101093 w 4882301"/>
              <a:gd name="connsiteY44" fmla="*/ 895083 h 4882103"/>
              <a:gd name="connsiteX45" fmla="*/ 4099328 w 4882301"/>
              <a:gd name="connsiteY45" fmla="*/ 894380 h 4882103"/>
              <a:gd name="connsiteX46" fmla="*/ 4076403 w 4882301"/>
              <a:gd name="connsiteY46" fmla="*/ 929195 h 4882103"/>
              <a:gd name="connsiteX47" fmla="*/ 4071099 w 4882301"/>
              <a:gd name="connsiteY47" fmla="*/ 931504 h 4882103"/>
              <a:gd name="connsiteX48" fmla="*/ 4059044 w 4882301"/>
              <a:gd name="connsiteY48" fmla="*/ 957158 h 4882103"/>
              <a:gd name="connsiteX49" fmla="*/ 4051275 w 4882301"/>
              <a:gd name="connsiteY49" fmla="*/ 968833 h 4882103"/>
              <a:gd name="connsiteX50" fmla="*/ 4052262 w 4882301"/>
              <a:gd name="connsiteY50" fmla="*/ 975389 h 4882103"/>
              <a:gd name="connsiteX51" fmla="*/ 4039178 w 4882301"/>
              <a:gd name="connsiteY51" fmla="*/ 990967 h 4882103"/>
              <a:gd name="connsiteX52" fmla="*/ 4036476 w 4882301"/>
              <a:gd name="connsiteY52" fmla="*/ 991528 h 4882103"/>
              <a:gd name="connsiteX53" fmla="*/ 4030147 w 4882301"/>
              <a:gd name="connsiteY53" fmla="*/ 1008949 h 4882103"/>
              <a:gd name="connsiteX54" fmla="*/ 3791175 w 4882301"/>
              <a:gd name="connsiteY54" fmla="*/ 1112745 h 4882103"/>
              <a:gd name="connsiteX55" fmla="*/ 3468633 w 4882301"/>
              <a:gd name="connsiteY55" fmla="*/ 1357372 h 4882103"/>
              <a:gd name="connsiteX56" fmla="*/ 2349444 w 4882301"/>
              <a:gd name="connsiteY56" fmla="*/ 2665454 h 4882103"/>
              <a:gd name="connsiteX57" fmla="*/ 1644590 w 4882301"/>
              <a:gd name="connsiteY57" fmla="*/ 3444154 h 4882103"/>
              <a:gd name="connsiteX58" fmla="*/ 1250698 w 4882301"/>
              <a:gd name="connsiteY58" fmla="*/ 3827834 h 4882103"/>
              <a:gd name="connsiteX59" fmla="*/ 1131871 w 4882301"/>
              <a:gd name="connsiteY59" fmla="*/ 4121318 h 4882103"/>
              <a:gd name="connsiteX60" fmla="*/ 1051679 w 4882301"/>
              <a:gd name="connsiteY60" fmla="*/ 4348389 h 4882103"/>
              <a:gd name="connsiteX61" fmla="*/ 906982 w 4882301"/>
              <a:gd name="connsiteY61" fmla="*/ 4531597 h 4882103"/>
              <a:gd name="connsiteX62" fmla="*/ 801199 w 4882301"/>
              <a:gd name="connsiteY62" fmla="*/ 4594289 h 4882103"/>
              <a:gd name="connsiteX63" fmla="*/ 799572 w 4882301"/>
              <a:gd name="connsiteY63" fmla="*/ 4616434 h 4882103"/>
              <a:gd name="connsiteX64" fmla="*/ 793361 w 4882301"/>
              <a:gd name="connsiteY64" fmla="*/ 4632413 h 4882103"/>
              <a:gd name="connsiteX65" fmla="*/ 791288 w 4882301"/>
              <a:gd name="connsiteY65" fmla="*/ 4631684 h 4882103"/>
              <a:gd name="connsiteX66" fmla="*/ 780168 w 4882301"/>
              <a:gd name="connsiteY66" fmla="*/ 4642277 h 4882103"/>
              <a:gd name="connsiteX67" fmla="*/ 780355 w 4882301"/>
              <a:gd name="connsiteY67" fmla="*/ 4649968 h 4882103"/>
              <a:gd name="connsiteX68" fmla="*/ 773547 w 4882301"/>
              <a:gd name="connsiteY68" fmla="*/ 4658922 h 4882103"/>
              <a:gd name="connsiteX69" fmla="*/ 712980 w 4882301"/>
              <a:gd name="connsiteY69" fmla="*/ 4687109 h 4882103"/>
              <a:gd name="connsiteX70" fmla="*/ 658998 w 4882301"/>
              <a:gd name="connsiteY70" fmla="*/ 4687168 h 4882103"/>
              <a:gd name="connsiteX71" fmla="*/ 599809 w 4882301"/>
              <a:gd name="connsiteY71" fmla="*/ 4705379 h 4882103"/>
              <a:gd name="connsiteX72" fmla="*/ 558586 w 4882301"/>
              <a:gd name="connsiteY72" fmla="*/ 4701679 h 4882103"/>
              <a:gd name="connsiteX73" fmla="*/ 476867 w 4882301"/>
              <a:gd name="connsiteY73" fmla="*/ 4703401 h 4882103"/>
              <a:gd name="connsiteX74" fmla="*/ 397404 w 4882301"/>
              <a:gd name="connsiteY74" fmla="*/ 4711420 h 4882103"/>
              <a:gd name="connsiteX75" fmla="*/ 369335 w 4882301"/>
              <a:gd name="connsiteY75" fmla="*/ 4717390 h 4882103"/>
              <a:gd name="connsiteX76" fmla="*/ 316209 w 4882301"/>
              <a:gd name="connsiteY76" fmla="*/ 4714515 h 4882103"/>
              <a:gd name="connsiteX77" fmla="*/ 262859 w 4882301"/>
              <a:gd name="connsiteY77" fmla="*/ 4724281 h 4882103"/>
              <a:gd name="connsiteX78" fmla="*/ 219683 w 4882301"/>
              <a:gd name="connsiteY78" fmla="*/ 4732893 h 4882103"/>
              <a:gd name="connsiteX79" fmla="*/ 181299 w 4882301"/>
              <a:gd name="connsiteY79" fmla="*/ 4733057 h 4882103"/>
              <a:gd name="connsiteX80" fmla="*/ 158273 w 4882301"/>
              <a:gd name="connsiteY80" fmla="*/ 4732813 h 4882103"/>
              <a:gd name="connsiteX81" fmla="*/ 99338 w 4882301"/>
              <a:gd name="connsiteY81" fmla="*/ 4777324 h 4882103"/>
              <a:gd name="connsiteX82" fmla="*/ 22026 w 4882301"/>
              <a:gd name="connsiteY82" fmla="*/ 4864170 h 4882103"/>
              <a:gd name="connsiteX83" fmla="*/ 11819 w 4882301"/>
              <a:gd name="connsiteY83" fmla="*/ 4882103 h 4882103"/>
              <a:gd name="connsiteX84" fmla="*/ 0 w 4882301"/>
              <a:gd name="connsiteY84" fmla="*/ 4879437 h 488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4882301" h="4882103">
                <a:moveTo>
                  <a:pt x="0" y="0"/>
                </a:moveTo>
                <a:lnTo>
                  <a:pt x="3905841" y="0"/>
                </a:lnTo>
                <a:lnTo>
                  <a:pt x="4882301" y="0"/>
                </a:lnTo>
                <a:lnTo>
                  <a:pt x="4871664" y="12164"/>
                </a:lnTo>
                <a:cubicBezTo>
                  <a:pt x="4858538" y="24444"/>
                  <a:pt x="4845228" y="35473"/>
                  <a:pt x="4845255" y="53786"/>
                </a:cubicBezTo>
                <a:cubicBezTo>
                  <a:pt x="4842155" y="61666"/>
                  <a:pt x="4837910" y="67273"/>
                  <a:pt x="4832975" y="71441"/>
                </a:cubicBezTo>
                <a:lnTo>
                  <a:pt x="4817370" y="80005"/>
                </a:lnTo>
                <a:lnTo>
                  <a:pt x="4809347" y="76230"/>
                </a:lnTo>
                <a:lnTo>
                  <a:pt x="4801782" y="84878"/>
                </a:lnTo>
                <a:lnTo>
                  <a:pt x="4798715" y="85797"/>
                </a:lnTo>
                <a:cubicBezTo>
                  <a:pt x="4792836" y="87519"/>
                  <a:pt x="4787173" y="89462"/>
                  <a:pt x="4782182" y="92450"/>
                </a:cubicBezTo>
                <a:cubicBezTo>
                  <a:pt x="4808432" y="122655"/>
                  <a:pt x="4744060" y="122852"/>
                  <a:pt x="4773099" y="140971"/>
                </a:cubicBezTo>
                <a:cubicBezTo>
                  <a:pt x="4750244" y="162644"/>
                  <a:pt x="4783879" y="174205"/>
                  <a:pt x="4740360" y="172435"/>
                </a:cubicBezTo>
                <a:lnTo>
                  <a:pt x="4736950" y="178679"/>
                </a:lnTo>
                <a:lnTo>
                  <a:pt x="4735838" y="185572"/>
                </a:lnTo>
                <a:cubicBezTo>
                  <a:pt x="4735287" y="184960"/>
                  <a:pt x="4734736" y="184347"/>
                  <a:pt x="4734185" y="183735"/>
                </a:cubicBezTo>
                <a:lnTo>
                  <a:pt x="4718018" y="213327"/>
                </a:lnTo>
                <a:cubicBezTo>
                  <a:pt x="4708900" y="226131"/>
                  <a:pt x="4698659" y="238379"/>
                  <a:pt x="4688939" y="250886"/>
                </a:cubicBezTo>
                <a:lnTo>
                  <a:pt x="4674425" y="272754"/>
                </a:lnTo>
                <a:lnTo>
                  <a:pt x="4675557" y="274827"/>
                </a:lnTo>
                <a:cubicBezTo>
                  <a:pt x="4692733" y="317553"/>
                  <a:pt x="4690330" y="399012"/>
                  <a:pt x="4654479" y="396503"/>
                </a:cubicBezTo>
                <a:cubicBezTo>
                  <a:pt x="4629917" y="439743"/>
                  <a:pt x="4630394" y="492844"/>
                  <a:pt x="4590538" y="520441"/>
                </a:cubicBezTo>
                <a:cubicBezTo>
                  <a:pt x="4593060" y="526025"/>
                  <a:pt x="4594396" y="531656"/>
                  <a:pt x="4594889" y="537296"/>
                </a:cubicBezTo>
                <a:lnTo>
                  <a:pt x="4594233" y="553255"/>
                </a:lnTo>
                <a:lnTo>
                  <a:pt x="4592486" y="554301"/>
                </a:lnTo>
                <a:cubicBezTo>
                  <a:pt x="4587288" y="560504"/>
                  <a:pt x="4586135" y="565587"/>
                  <a:pt x="4586772" y="570157"/>
                </a:cubicBezTo>
                <a:lnTo>
                  <a:pt x="4588850" y="575443"/>
                </a:lnTo>
                <a:lnTo>
                  <a:pt x="4585973" y="586891"/>
                </a:lnTo>
                <a:lnTo>
                  <a:pt x="4583120" y="610976"/>
                </a:lnTo>
                <a:lnTo>
                  <a:pt x="4579947" y="614045"/>
                </a:lnTo>
                <a:lnTo>
                  <a:pt x="4571535" y="648134"/>
                </a:lnTo>
                <a:lnTo>
                  <a:pt x="4570168" y="647920"/>
                </a:lnTo>
                <a:cubicBezTo>
                  <a:pt x="4566910" y="648223"/>
                  <a:pt x="4564144" y="649910"/>
                  <a:pt x="4562329" y="654549"/>
                </a:cubicBezTo>
                <a:cubicBezTo>
                  <a:pt x="4546774" y="637433"/>
                  <a:pt x="4554179" y="653583"/>
                  <a:pt x="4550201" y="668771"/>
                </a:cubicBezTo>
                <a:cubicBezTo>
                  <a:pt x="4525156" y="645580"/>
                  <a:pt x="4524937" y="694757"/>
                  <a:pt x="4506750" y="693120"/>
                </a:cubicBezTo>
                <a:lnTo>
                  <a:pt x="4501638" y="713469"/>
                </a:lnTo>
                <a:lnTo>
                  <a:pt x="4484999" y="723668"/>
                </a:lnTo>
                <a:cubicBezTo>
                  <a:pt x="4467842" y="731103"/>
                  <a:pt x="4449426" y="737866"/>
                  <a:pt x="4431193" y="747977"/>
                </a:cubicBezTo>
                <a:cubicBezTo>
                  <a:pt x="4393455" y="760072"/>
                  <a:pt x="4397875" y="773457"/>
                  <a:pt x="4368110" y="781955"/>
                </a:cubicBezTo>
                <a:lnTo>
                  <a:pt x="4308331" y="821385"/>
                </a:lnTo>
                <a:lnTo>
                  <a:pt x="4246095" y="838398"/>
                </a:lnTo>
                <a:lnTo>
                  <a:pt x="4201655" y="866799"/>
                </a:lnTo>
                <a:cubicBezTo>
                  <a:pt x="4177801" y="858770"/>
                  <a:pt x="4160718" y="913070"/>
                  <a:pt x="4135014" y="878860"/>
                </a:cubicBezTo>
                <a:cubicBezTo>
                  <a:pt x="4124490" y="894291"/>
                  <a:pt x="4128917" y="914682"/>
                  <a:pt x="4113878" y="890438"/>
                </a:cubicBezTo>
                <a:cubicBezTo>
                  <a:pt x="4109858" y="894945"/>
                  <a:pt x="4105569" y="895865"/>
                  <a:pt x="4101093" y="895083"/>
                </a:cubicBezTo>
                <a:lnTo>
                  <a:pt x="4099328" y="894380"/>
                </a:lnTo>
                <a:lnTo>
                  <a:pt x="4076403" y="929195"/>
                </a:lnTo>
                <a:lnTo>
                  <a:pt x="4071099" y="931504"/>
                </a:lnTo>
                <a:lnTo>
                  <a:pt x="4059044" y="957158"/>
                </a:lnTo>
                <a:lnTo>
                  <a:pt x="4051275" y="968833"/>
                </a:lnTo>
                <a:lnTo>
                  <a:pt x="4052262" y="975389"/>
                </a:lnTo>
                <a:cubicBezTo>
                  <a:pt x="4051555" y="980661"/>
                  <a:pt x="4048274" y="985887"/>
                  <a:pt x="4039178" y="990967"/>
                </a:cubicBezTo>
                <a:lnTo>
                  <a:pt x="4036476" y="991528"/>
                </a:lnTo>
                <a:lnTo>
                  <a:pt x="4030147" y="1008949"/>
                </a:lnTo>
                <a:cubicBezTo>
                  <a:pt x="4028887" y="1015351"/>
                  <a:pt x="3789695" y="1105708"/>
                  <a:pt x="3791175" y="1112745"/>
                </a:cubicBezTo>
                <a:lnTo>
                  <a:pt x="3468633" y="1357372"/>
                </a:lnTo>
                <a:cubicBezTo>
                  <a:pt x="3007916" y="1829258"/>
                  <a:pt x="2905784" y="2337003"/>
                  <a:pt x="2349444" y="2665454"/>
                </a:cubicBezTo>
                <a:lnTo>
                  <a:pt x="1644590" y="3444154"/>
                </a:lnTo>
                <a:lnTo>
                  <a:pt x="1250698" y="3827834"/>
                </a:lnTo>
                <a:cubicBezTo>
                  <a:pt x="1225290" y="3842038"/>
                  <a:pt x="1141959" y="4085899"/>
                  <a:pt x="1131871" y="4121318"/>
                </a:cubicBezTo>
                <a:cubicBezTo>
                  <a:pt x="1094841" y="4141744"/>
                  <a:pt x="1077207" y="4325829"/>
                  <a:pt x="1051679" y="4348389"/>
                </a:cubicBezTo>
                <a:cubicBezTo>
                  <a:pt x="1048682" y="4381577"/>
                  <a:pt x="956993" y="4490557"/>
                  <a:pt x="906982" y="4531597"/>
                </a:cubicBezTo>
                <a:cubicBezTo>
                  <a:pt x="867869" y="4551118"/>
                  <a:pt x="849806" y="4607070"/>
                  <a:pt x="801199" y="4594289"/>
                </a:cubicBezTo>
                <a:cubicBezTo>
                  <a:pt x="801717" y="4602753"/>
                  <a:pt x="801057" y="4610029"/>
                  <a:pt x="799572" y="4616434"/>
                </a:cubicBezTo>
                <a:lnTo>
                  <a:pt x="793361" y="4632413"/>
                </a:lnTo>
                <a:lnTo>
                  <a:pt x="791288" y="4631684"/>
                </a:lnTo>
                <a:cubicBezTo>
                  <a:pt x="784039" y="4632736"/>
                  <a:pt x="781139" y="4636841"/>
                  <a:pt x="780168" y="4642277"/>
                </a:cubicBezTo>
                <a:lnTo>
                  <a:pt x="780355" y="4649968"/>
                </a:lnTo>
                <a:lnTo>
                  <a:pt x="773547" y="4658922"/>
                </a:lnTo>
                <a:lnTo>
                  <a:pt x="712980" y="4687109"/>
                </a:lnTo>
                <a:cubicBezTo>
                  <a:pt x="693888" y="4691817"/>
                  <a:pt x="685004" y="4683329"/>
                  <a:pt x="658998" y="4687168"/>
                </a:cubicBezTo>
                <a:cubicBezTo>
                  <a:pt x="652617" y="4696903"/>
                  <a:pt x="607468" y="4696757"/>
                  <a:pt x="599809" y="4705379"/>
                </a:cubicBezTo>
                <a:lnTo>
                  <a:pt x="558586" y="4701679"/>
                </a:lnTo>
                <a:cubicBezTo>
                  <a:pt x="527600" y="4706175"/>
                  <a:pt x="499471" y="4673329"/>
                  <a:pt x="476867" y="4703401"/>
                </a:cubicBezTo>
                <a:cubicBezTo>
                  <a:pt x="447819" y="4707454"/>
                  <a:pt x="419349" y="4696441"/>
                  <a:pt x="397404" y="4711420"/>
                </a:cubicBezTo>
                <a:cubicBezTo>
                  <a:pt x="384768" y="4701219"/>
                  <a:pt x="374322" y="4698020"/>
                  <a:pt x="369335" y="4717390"/>
                </a:cubicBezTo>
                <a:cubicBezTo>
                  <a:pt x="341061" y="4716067"/>
                  <a:pt x="328725" y="4691742"/>
                  <a:pt x="316209" y="4714515"/>
                </a:cubicBezTo>
                <a:cubicBezTo>
                  <a:pt x="283497" y="4663104"/>
                  <a:pt x="280147" y="4717961"/>
                  <a:pt x="262859" y="4724281"/>
                </a:cubicBezTo>
                <a:cubicBezTo>
                  <a:pt x="246771" y="4727344"/>
                  <a:pt x="236451" y="4729844"/>
                  <a:pt x="219683" y="4732893"/>
                </a:cubicBezTo>
                <a:cubicBezTo>
                  <a:pt x="212240" y="4769464"/>
                  <a:pt x="197625" y="4722763"/>
                  <a:pt x="181299" y="4733057"/>
                </a:cubicBezTo>
                <a:cubicBezTo>
                  <a:pt x="175073" y="4746658"/>
                  <a:pt x="169278" y="4748663"/>
                  <a:pt x="158273" y="4732813"/>
                </a:cubicBezTo>
                <a:cubicBezTo>
                  <a:pt x="130214" y="4799165"/>
                  <a:pt x="131962" y="4753319"/>
                  <a:pt x="99338" y="4777324"/>
                </a:cubicBezTo>
                <a:cubicBezTo>
                  <a:pt x="72071" y="4803053"/>
                  <a:pt x="41763" y="4799596"/>
                  <a:pt x="22026" y="4864170"/>
                </a:cubicBezTo>
                <a:cubicBezTo>
                  <a:pt x="20771" y="4873425"/>
                  <a:pt x="16962" y="4879602"/>
                  <a:pt x="11819" y="4882103"/>
                </a:cubicBezTo>
                <a:lnTo>
                  <a:pt x="0" y="4879437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872" y="948519"/>
            <a:ext cx="3731986" cy="4947315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Placeholder 4" descr="A large crowd of people at a beach with ferris wheel and buildings in the background with Coney Island in the background&#10;&#10;Description automatically generated">
            <a:extLst>
              <a:ext uri="{FF2B5EF4-FFF2-40B4-BE49-F238E27FC236}">
                <a16:creationId xmlns:a16="http://schemas.microsoft.com/office/drawing/2014/main" id="{6D4EE888-948B-70A1-1348-C295BA96577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5"/>
          <a:srcRect l="24869" r="24869"/>
          <a:stretch/>
        </p:blipFill>
        <p:spPr>
          <a:xfrm>
            <a:off x="447029" y="948518"/>
            <a:ext cx="4222574" cy="495501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9B473-B886-4F46-560C-2F0C1DD5D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19025" y="1591301"/>
            <a:ext cx="5578836" cy="410702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ea typeface="+mn-lt"/>
                <a:cs typeface="+mn-lt"/>
              </a:rPr>
              <a:t>Libraries utilized:</a:t>
            </a:r>
            <a:r>
              <a:rPr lang="en-US" sz="1800" dirty="0">
                <a:ea typeface="+mn-lt"/>
                <a:cs typeface="+mn-lt"/>
              </a:rPr>
              <a:t> Python, Seaborn, Matplotlib</a:t>
            </a:r>
            <a:r>
              <a:rPr lang="en-US" sz="1800" b="1" dirty="0">
                <a:ea typeface="+mn-lt"/>
                <a:cs typeface="+mn-lt"/>
              </a:rPr>
              <a:t>.</a:t>
            </a:r>
          </a:p>
          <a:p>
            <a:r>
              <a:rPr lang="en-US" sz="1800" b="1" dirty="0">
                <a:ea typeface="+mn-lt"/>
                <a:cs typeface="+mn-lt"/>
              </a:rPr>
              <a:t>Data Cleaning and Manipulation:</a:t>
            </a:r>
            <a:r>
              <a:rPr lang="en-US" sz="1800" dirty="0">
                <a:ea typeface="+mn-lt"/>
                <a:cs typeface="+mn-lt"/>
              </a:rPr>
              <a:t> Removed missing values (</a:t>
            </a:r>
            <a:r>
              <a:rPr lang="en-US" sz="1800" err="1">
                <a:ea typeface="+mn-lt"/>
                <a:cs typeface="+mn-lt"/>
              </a:rPr>
              <a:t>NaN</a:t>
            </a:r>
            <a:r>
              <a:rPr lang="en-US" sz="1800" dirty="0">
                <a:ea typeface="+mn-lt"/>
                <a:cs typeface="+mn-lt"/>
              </a:rPr>
              <a:t>)and performed a datetime conversion on Sample Date.</a:t>
            </a:r>
            <a:endParaRPr lang="en-US" sz="1800"/>
          </a:p>
          <a:p>
            <a:r>
              <a:rPr lang="en-US" sz="1800" b="1" dirty="0">
                <a:ea typeface="+mn-lt"/>
                <a:cs typeface="+mn-lt"/>
              </a:rPr>
              <a:t>Data Aggregation:</a:t>
            </a:r>
            <a:r>
              <a:rPr lang="en-US" sz="1800" dirty="0">
                <a:ea typeface="+mn-lt"/>
                <a:cs typeface="+mn-lt"/>
              </a:rPr>
              <a:t> Consolidated data by combining beach segments into their respective whole beach names</a:t>
            </a:r>
          </a:p>
          <a:p>
            <a:r>
              <a:rPr lang="en-US" sz="1800" b="1" dirty="0">
                <a:ea typeface="+mn-lt"/>
                <a:cs typeface="+mn-lt"/>
              </a:rPr>
              <a:t>Time Series Analysis and Data Indexing:</a:t>
            </a:r>
            <a:r>
              <a:rPr lang="en-US" sz="1800" dirty="0">
                <a:ea typeface="+mn-lt"/>
                <a:cs typeface="+mn-lt"/>
              </a:rPr>
              <a:t> Established Sample Date as the primary index to facilitate time series analysis.</a:t>
            </a:r>
          </a:p>
          <a:p>
            <a:r>
              <a:rPr lang="en-US" sz="1800" b="1" dirty="0">
                <a:ea typeface="+mn-lt"/>
                <a:cs typeface="+mn-lt"/>
              </a:rPr>
              <a:t>Data Reduction and </a:t>
            </a:r>
            <a:r>
              <a:rPr lang="en-US" sz="1800" b="1" err="1">
                <a:ea typeface="+mn-lt"/>
                <a:cs typeface="+mn-lt"/>
              </a:rPr>
              <a:t>Subsetting</a:t>
            </a:r>
            <a:r>
              <a:rPr lang="en-US" sz="1800" b="1" dirty="0">
                <a:ea typeface="+mn-lt"/>
                <a:cs typeface="+mn-lt"/>
              </a:rPr>
              <a:t>:</a:t>
            </a:r>
            <a:r>
              <a:rPr lang="en-US" sz="1800" dirty="0">
                <a:ea typeface="+mn-lt"/>
                <a:cs typeface="+mn-lt"/>
              </a:rPr>
              <a:t> Selected five target beaches for in-depth analysis, creating subsets to enhance interpretability and visualization.</a:t>
            </a:r>
            <a:endParaRPr lang="en-US" sz="1800" b="1" dirty="0"/>
          </a:p>
          <a:p>
            <a:endParaRPr lang="en-US" dirty="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96B5873C-FCDB-4D1E-80D6-01CF18832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45980" y="5694989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3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D10A4-9888-05F9-813E-63472222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858" y="258289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i="1" dirty="0">
                <a:ea typeface="Batang"/>
              </a:rPr>
              <a:t>Visualizations</a:t>
            </a:r>
          </a:p>
        </p:txBody>
      </p:sp>
      <p:pic>
        <p:nvPicPr>
          <p:cNvPr id="5" name="Content Placeholder 4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D1425683-642A-2FB7-66F2-B21C1E59E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-243" t="-1893" r="-2197" b="-1662"/>
          <a:stretch/>
        </p:blipFill>
        <p:spPr>
          <a:xfrm>
            <a:off x="1740892" y="1045927"/>
            <a:ext cx="9306320" cy="5211591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753E8A43-F56A-F4BF-0095-257F88201B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4409" y="1060259"/>
            <a:ext cx="9598632" cy="520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2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1AA1E1C-DA67-488F-A983-F3ABD792C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C46DA5A-CECD-42F0-A57E-8D5BAE362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18708">
            <a:off x="-249318" y="3024527"/>
            <a:ext cx="12584740" cy="4556159"/>
          </a:xfrm>
          <a:custGeom>
            <a:avLst/>
            <a:gdLst>
              <a:gd name="connsiteX0" fmla="*/ 1976651 w 12584740"/>
              <a:gd name="connsiteY0" fmla="*/ 27745 h 4575313"/>
              <a:gd name="connsiteX1" fmla="*/ 10535175 w 12584740"/>
              <a:gd name="connsiteY1" fmla="*/ 2774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0" fmla="*/ 2881775 w 12584740"/>
              <a:gd name="connsiteY0" fmla="*/ 233197 h 4575313"/>
              <a:gd name="connsiteX1" fmla="*/ 10535175 w 12584740"/>
              <a:gd name="connsiteY1" fmla="*/ 2774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77" fmla="*/ 2881775 w 12584740"/>
              <a:gd name="connsiteY77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77" fmla="*/ 2881775 w 12584740"/>
              <a:gd name="connsiteY77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97764 w 12584740"/>
              <a:gd name="connsiteY24" fmla="*/ 1566491 h 4575313"/>
              <a:gd name="connsiteX25" fmla="*/ 12584740 w 12584740"/>
              <a:gd name="connsiteY25" fmla="*/ 3094030 h 4575313"/>
              <a:gd name="connsiteX26" fmla="*/ 483060 w 12584740"/>
              <a:gd name="connsiteY26" fmla="*/ 4575313 h 4575313"/>
              <a:gd name="connsiteX27" fmla="*/ 296084 w 12584740"/>
              <a:gd name="connsiteY27" fmla="*/ 3047774 h 4575313"/>
              <a:gd name="connsiteX28" fmla="*/ 235090 w 12584740"/>
              <a:gd name="connsiteY28" fmla="*/ 2549469 h 4575313"/>
              <a:gd name="connsiteX29" fmla="*/ 0 w 12584740"/>
              <a:gd name="connsiteY29" fmla="*/ 628841 h 4575313"/>
              <a:gd name="connsiteX30" fmla="*/ 7836 w 12584740"/>
              <a:gd name="connsiteY30" fmla="*/ 631521 h 4575313"/>
              <a:gd name="connsiteX31" fmla="*/ 59804 w 12584740"/>
              <a:gd name="connsiteY31" fmla="*/ 651795 h 4575313"/>
              <a:gd name="connsiteX32" fmla="*/ 189088 w 12584740"/>
              <a:gd name="connsiteY32" fmla="*/ 654369 h 4575313"/>
              <a:gd name="connsiteX33" fmla="*/ 238402 w 12584740"/>
              <a:gd name="connsiteY33" fmla="*/ 636963 h 4575313"/>
              <a:gd name="connsiteX34" fmla="*/ 332970 w 12584740"/>
              <a:gd name="connsiteY34" fmla="*/ 607012 h 4575313"/>
              <a:gd name="connsiteX35" fmla="*/ 407552 w 12584740"/>
              <a:gd name="connsiteY35" fmla="*/ 547943 h 4575313"/>
              <a:gd name="connsiteX36" fmla="*/ 497934 w 12584740"/>
              <a:gd name="connsiteY36" fmla="*/ 502354 h 4575313"/>
              <a:gd name="connsiteX37" fmla="*/ 510273 w 12584740"/>
              <a:gd name="connsiteY37" fmla="*/ 504172 h 4575313"/>
              <a:gd name="connsiteX38" fmla="*/ 561099 w 12584740"/>
              <a:gd name="connsiteY38" fmla="*/ 476357 h 4575313"/>
              <a:gd name="connsiteX39" fmla="*/ 705102 w 12584740"/>
              <a:gd name="connsiteY39" fmla="*/ 399826 h 4575313"/>
              <a:gd name="connsiteX40" fmla="*/ 800404 w 12584740"/>
              <a:gd name="connsiteY40" fmla="*/ 289909 h 4575313"/>
              <a:gd name="connsiteX41" fmla="*/ 842353 w 12584740"/>
              <a:gd name="connsiteY41" fmla="*/ 276713 h 4575313"/>
              <a:gd name="connsiteX42" fmla="*/ 912247 w 12584740"/>
              <a:gd name="connsiteY42" fmla="*/ 254246 h 4575313"/>
              <a:gd name="connsiteX43" fmla="*/ 927247 w 12584740"/>
              <a:gd name="connsiteY43" fmla="*/ 258217 h 4575313"/>
              <a:gd name="connsiteX44" fmla="*/ 933425 w 12584740"/>
              <a:gd name="connsiteY44" fmla="*/ 256149 h 4575313"/>
              <a:gd name="connsiteX45" fmla="*/ 934108 w 12584740"/>
              <a:gd name="connsiteY45" fmla="*/ 256433 h 4575313"/>
              <a:gd name="connsiteX46" fmla="*/ 935368 w 12584740"/>
              <a:gd name="connsiteY46" fmla="*/ 255498 h 4575313"/>
              <a:gd name="connsiteX47" fmla="*/ 949059 w 12584740"/>
              <a:gd name="connsiteY47" fmla="*/ 250913 h 4575313"/>
              <a:gd name="connsiteX48" fmla="*/ 980035 w 12584740"/>
              <a:gd name="connsiteY48" fmla="*/ 251605 h 4575313"/>
              <a:gd name="connsiteX49" fmla="*/ 998443 w 12584740"/>
              <a:gd name="connsiteY49" fmla="*/ 248823 h 4575313"/>
              <a:gd name="connsiteX50" fmla="*/ 1015140 w 12584740"/>
              <a:gd name="connsiteY50" fmla="*/ 230963 h 4575313"/>
              <a:gd name="connsiteX51" fmla="*/ 1027653 w 12584740"/>
              <a:gd name="connsiteY51" fmla="*/ 228229 h 4575313"/>
              <a:gd name="connsiteX52" fmla="*/ 1029989 w 12584740"/>
              <a:gd name="connsiteY52" fmla="*/ 225769 h 4575313"/>
              <a:gd name="connsiteX53" fmla="*/ 1036851 w 12584740"/>
              <a:gd name="connsiteY53" fmla="*/ 220779 h 4575313"/>
              <a:gd name="connsiteX54" fmla="*/ 1029120 w 12584740"/>
              <a:gd name="connsiteY54" fmla="*/ 217196 h 4575313"/>
              <a:gd name="connsiteX55" fmla="*/ 1113256 w 12584740"/>
              <a:gd name="connsiteY55" fmla="*/ 192543 h 4575313"/>
              <a:gd name="connsiteX56" fmla="*/ 1184710 w 12584740"/>
              <a:gd name="connsiteY56" fmla="*/ 171552 h 4575313"/>
              <a:gd name="connsiteX57" fmla="*/ 1310965 w 12584740"/>
              <a:gd name="connsiteY57" fmla="*/ 185879 h 4575313"/>
              <a:gd name="connsiteX58" fmla="*/ 1430934 w 12584740"/>
              <a:gd name="connsiteY58" fmla="*/ 139104 h 4575313"/>
              <a:gd name="connsiteX59" fmla="*/ 1463118 w 12584740"/>
              <a:gd name="connsiteY59" fmla="*/ 138911 h 4575313"/>
              <a:gd name="connsiteX60" fmla="*/ 1493444 w 12584740"/>
              <a:gd name="connsiteY60" fmla="*/ 147416 h 4575313"/>
              <a:gd name="connsiteX61" fmla="*/ 1493168 w 12584740"/>
              <a:gd name="connsiteY61" fmla="*/ 150455 h 4575313"/>
              <a:gd name="connsiteX62" fmla="*/ 1497974 w 12584740"/>
              <a:gd name="connsiteY62" fmla="*/ 151841 h 4575313"/>
              <a:gd name="connsiteX63" fmla="*/ 1502355 w 12584740"/>
              <a:gd name="connsiteY63" fmla="*/ 149916 h 4575313"/>
              <a:gd name="connsiteX64" fmla="*/ 1508100 w 12584740"/>
              <a:gd name="connsiteY64" fmla="*/ 151526 h 4575313"/>
              <a:gd name="connsiteX65" fmla="*/ 1523822 w 12584740"/>
              <a:gd name="connsiteY65" fmla="*/ 155112 h 4575313"/>
              <a:gd name="connsiteX66" fmla="*/ 1528971 w 12584740"/>
              <a:gd name="connsiteY66" fmla="*/ 161299 h 4575313"/>
              <a:gd name="connsiteX67" fmla="*/ 1590631 w 12584740"/>
              <a:gd name="connsiteY67" fmla="*/ 173836 h 4575313"/>
              <a:gd name="connsiteX68" fmla="*/ 1609537 w 12584740"/>
              <a:gd name="connsiteY68" fmla="*/ 169616 h 4575313"/>
              <a:gd name="connsiteX69" fmla="*/ 1631335 w 12584740"/>
              <a:gd name="connsiteY69" fmla="*/ 179686 h 4575313"/>
              <a:gd name="connsiteX70" fmla="*/ 1693983 w 12584740"/>
              <a:gd name="connsiteY70" fmla="*/ 183202 h 4575313"/>
              <a:gd name="connsiteX71" fmla="*/ 1763575 w 12584740"/>
              <a:gd name="connsiteY71" fmla="*/ 194844 h 4575313"/>
              <a:gd name="connsiteX72" fmla="*/ 1812709 w 12584740"/>
              <a:gd name="connsiteY72" fmla="*/ 208037 h 4575313"/>
              <a:gd name="connsiteX73" fmla="*/ 1945879 w 12584740"/>
              <a:gd name="connsiteY73" fmla="*/ 216206 h 4575313"/>
              <a:gd name="connsiteX74" fmla="*/ 1974418 w 12584740"/>
              <a:gd name="connsiteY74" fmla="*/ 208866 h 4575313"/>
              <a:gd name="connsiteX75" fmla="*/ 1976651 w 12584740"/>
              <a:gd name="connsiteY75" fmla="*/ 208757 h 4575313"/>
              <a:gd name="connsiteX76" fmla="*/ 2881775 w 12584740"/>
              <a:gd name="connsiteY76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296084 w 12584740"/>
              <a:gd name="connsiteY26" fmla="*/ 3047774 h 4575313"/>
              <a:gd name="connsiteX27" fmla="*/ 235090 w 12584740"/>
              <a:gd name="connsiteY27" fmla="*/ 2549469 h 4575313"/>
              <a:gd name="connsiteX28" fmla="*/ 0 w 12584740"/>
              <a:gd name="connsiteY28" fmla="*/ 628841 h 4575313"/>
              <a:gd name="connsiteX29" fmla="*/ 7836 w 12584740"/>
              <a:gd name="connsiteY29" fmla="*/ 631521 h 4575313"/>
              <a:gd name="connsiteX30" fmla="*/ 59804 w 12584740"/>
              <a:gd name="connsiteY30" fmla="*/ 651795 h 4575313"/>
              <a:gd name="connsiteX31" fmla="*/ 189088 w 12584740"/>
              <a:gd name="connsiteY31" fmla="*/ 654369 h 4575313"/>
              <a:gd name="connsiteX32" fmla="*/ 238402 w 12584740"/>
              <a:gd name="connsiteY32" fmla="*/ 636963 h 4575313"/>
              <a:gd name="connsiteX33" fmla="*/ 332970 w 12584740"/>
              <a:gd name="connsiteY33" fmla="*/ 607012 h 4575313"/>
              <a:gd name="connsiteX34" fmla="*/ 407552 w 12584740"/>
              <a:gd name="connsiteY34" fmla="*/ 547943 h 4575313"/>
              <a:gd name="connsiteX35" fmla="*/ 497934 w 12584740"/>
              <a:gd name="connsiteY35" fmla="*/ 502354 h 4575313"/>
              <a:gd name="connsiteX36" fmla="*/ 510273 w 12584740"/>
              <a:gd name="connsiteY36" fmla="*/ 504172 h 4575313"/>
              <a:gd name="connsiteX37" fmla="*/ 561099 w 12584740"/>
              <a:gd name="connsiteY37" fmla="*/ 476357 h 4575313"/>
              <a:gd name="connsiteX38" fmla="*/ 705102 w 12584740"/>
              <a:gd name="connsiteY38" fmla="*/ 399826 h 4575313"/>
              <a:gd name="connsiteX39" fmla="*/ 800404 w 12584740"/>
              <a:gd name="connsiteY39" fmla="*/ 289909 h 4575313"/>
              <a:gd name="connsiteX40" fmla="*/ 842353 w 12584740"/>
              <a:gd name="connsiteY40" fmla="*/ 276713 h 4575313"/>
              <a:gd name="connsiteX41" fmla="*/ 912247 w 12584740"/>
              <a:gd name="connsiteY41" fmla="*/ 254246 h 4575313"/>
              <a:gd name="connsiteX42" fmla="*/ 927247 w 12584740"/>
              <a:gd name="connsiteY42" fmla="*/ 258217 h 4575313"/>
              <a:gd name="connsiteX43" fmla="*/ 933425 w 12584740"/>
              <a:gd name="connsiteY43" fmla="*/ 256149 h 4575313"/>
              <a:gd name="connsiteX44" fmla="*/ 934108 w 12584740"/>
              <a:gd name="connsiteY44" fmla="*/ 256433 h 4575313"/>
              <a:gd name="connsiteX45" fmla="*/ 935368 w 12584740"/>
              <a:gd name="connsiteY45" fmla="*/ 255498 h 4575313"/>
              <a:gd name="connsiteX46" fmla="*/ 949059 w 12584740"/>
              <a:gd name="connsiteY46" fmla="*/ 250913 h 4575313"/>
              <a:gd name="connsiteX47" fmla="*/ 980035 w 12584740"/>
              <a:gd name="connsiteY47" fmla="*/ 251605 h 4575313"/>
              <a:gd name="connsiteX48" fmla="*/ 998443 w 12584740"/>
              <a:gd name="connsiteY48" fmla="*/ 248823 h 4575313"/>
              <a:gd name="connsiteX49" fmla="*/ 1015140 w 12584740"/>
              <a:gd name="connsiteY49" fmla="*/ 230963 h 4575313"/>
              <a:gd name="connsiteX50" fmla="*/ 1027653 w 12584740"/>
              <a:gd name="connsiteY50" fmla="*/ 228229 h 4575313"/>
              <a:gd name="connsiteX51" fmla="*/ 1029989 w 12584740"/>
              <a:gd name="connsiteY51" fmla="*/ 225769 h 4575313"/>
              <a:gd name="connsiteX52" fmla="*/ 1036851 w 12584740"/>
              <a:gd name="connsiteY52" fmla="*/ 220779 h 4575313"/>
              <a:gd name="connsiteX53" fmla="*/ 1029120 w 12584740"/>
              <a:gd name="connsiteY53" fmla="*/ 217196 h 4575313"/>
              <a:gd name="connsiteX54" fmla="*/ 1113256 w 12584740"/>
              <a:gd name="connsiteY54" fmla="*/ 192543 h 4575313"/>
              <a:gd name="connsiteX55" fmla="*/ 1184710 w 12584740"/>
              <a:gd name="connsiteY55" fmla="*/ 171552 h 4575313"/>
              <a:gd name="connsiteX56" fmla="*/ 1310965 w 12584740"/>
              <a:gd name="connsiteY56" fmla="*/ 185879 h 4575313"/>
              <a:gd name="connsiteX57" fmla="*/ 1430934 w 12584740"/>
              <a:gd name="connsiteY57" fmla="*/ 139104 h 4575313"/>
              <a:gd name="connsiteX58" fmla="*/ 1463118 w 12584740"/>
              <a:gd name="connsiteY58" fmla="*/ 138911 h 4575313"/>
              <a:gd name="connsiteX59" fmla="*/ 1493444 w 12584740"/>
              <a:gd name="connsiteY59" fmla="*/ 147416 h 4575313"/>
              <a:gd name="connsiteX60" fmla="*/ 1493168 w 12584740"/>
              <a:gd name="connsiteY60" fmla="*/ 150455 h 4575313"/>
              <a:gd name="connsiteX61" fmla="*/ 1497974 w 12584740"/>
              <a:gd name="connsiteY61" fmla="*/ 151841 h 4575313"/>
              <a:gd name="connsiteX62" fmla="*/ 1502355 w 12584740"/>
              <a:gd name="connsiteY62" fmla="*/ 149916 h 4575313"/>
              <a:gd name="connsiteX63" fmla="*/ 1508100 w 12584740"/>
              <a:gd name="connsiteY63" fmla="*/ 151526 h 4575313"/>
              <a:gd name="connsiteX64" fmla="*/ 1523822 w 12584740"/>
              <a:gd name="connsiteY64" fmla="*/ 155112 h 4575313"/>
              <a:gd name="connsiteX65" fmla="*/ 1528971 w 12584740"/>
              <a:gd name="connsiteY65" fmla="*/ 161299 h 4575313"/>
              <a:gd name="connsiteX66" fmla="*/ 1590631 w 12584740"/>
              <a:gd name="connsiteY66" fmla="*/ 173836 h 4575313"/>
              <a:gd name="connsiteX67" fmla="*/ 1609537 w 12584740"/>
              <a:gd name="connsiteY67" fmla="*/ 169616 h 4575313"/>
              <a:gd name="connsiteX68" fmla="*/ 1631335 w 12584740"/>
              <a:gd name="connsiteY68" fmla="*/ 179686 h 4575313"/>
              <a:gd name="connsiteX69" fmla="*/ 1693983 w 12584740"/>
              <a:gd name="connsiteY69" fmla="*/ 183202 h 4575313"/>
              <a:gd name="connsiteX70" fmla="*/ 1763575 w 12584740"/>
              <a:gd name="connsiteY70" fmla="*/ 194844 h 4575313"/>
              <a:gd name="connsiteX71" fmla="*/ 1812709 w 12584740"/>
              <a:gd name="connsiteY71" fmla="*/ 208037 h 4575313"/>
              <a:gd name="connsiteX72" fmla="*/ 1945879 w 12584740"/>
              <a:gd name="connsiteY72" fmla="*/ 216206 h 4575313"/>
              <a:gd name="connsiteX73" fmla="*/ 1974418 w 12584740"/>
              <a:gd name="connsiteY73" fmla="*/ 208866 h 4575313"/>
              <a:gd name="connsiteX74" fmla="*/ 1976651 w 12584740"/>
              <a:gd name="connsiteY74" fmla="*/ 208757 h 4575313"/>
              <a:gd name="connsiteX75" fmla="*/ 2881775 w 12584740"/>
              <a:gd name="connsiteY75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296084 w 12584740"/>
              <a:gd name="connsiteY26" fmla="*/ 3047774 h 4575313"/>
              <a:gd name="connsiteX27" fmla="*/ 0 w 12584740"/>
              <a:gd name="connsiteY27" fmla="*/ 628841 h 4575313"/>
              <a:gd name="connsiteX28" fmla="*/ 7836 w 12584740"/>
              <a:gd name="connsiteY28" fmla="*/ 631521 h 4575313"/>
              <a:gd name="connsiteX29" fmla="*/ 59804 w 12584740"/>
              <a:gd name="connsiteY29" fmla="*/ 651795 h 4575313"/>
              <a:gd name="connsiteX30" fmla="*/ 189088 w 12584740"/>
              <a:gd name="connsiteY30" fmla="*/ 654369 h 4575313"/>
              <a:gd name="connsiteX31" fmla="*/ 238402 w 12584740"/>
              <a:gd name="connsiteY31" fmla="*/ 636963 h 4575313"/>
              <a:gd name="connsiteX32" fmla="*/ 332970 w 12584740"/>
              <a:gd name="connsiteY32" fmla="*/ 607012 h 4575313"/>
              <a:gd name="connsiteX33" fmla="*/ 407552 w 12584740"/>
              <a:gd name="connsiteY33" fmla="*/ 547943 h 4575313"/>
              <a:gd name="connsiteX34" fmla="*/ 497934 w 12584740"/>
              <a:gd name="connsiteY34" fmla="*/ 502354 h 4575313"/>
              <a:gd name="connsiteX35" fmla="*/ 510273 w 12584740"/>
              <a:gd name="connsiteY35" fmla="*/ 504172 h 4575313"/>
              <a:gd name="connsiteX36" fmla="*/ 561099 w 12584740"/>
              <a:gd name="connsiteY36" fmla="*/ 476357 h 4575313"/>
              <a:gd name="connsiteX37" fmla="*/ 705102 w 12584740"/>
              <a:gd name="connsiteY37" fmla="*/ 399826 h 4575313"/>
              <a:gd name="connsiteX38" fmla="*/ 800404 w 12584740"/>
              <a:gd name="connsiteY38" fmla="*/ 289909 h 4575313"/>
              <a:gd name="connsiteX39" fmla="*/ 842353 w 12584740"/>
              <a:gd name="connsiteY39" fmla="*/ 276713 h 4575313"/>
              <a:gd name="connsiteX40" fmla="*/ 912247 w 12584740"/>
              <a:gd name="connsiteY40" fmla="*/ 254246 h 4575313"/>
              <a:gd name="connsiteX41" fmla="*/ 927247 w 12584740"/>
              <a:gd name="connsiteY41" fmla="*/ 258217 h 4575313"/>
              <a:gd name="connsiteX42" fmla="*/ 933425 w 12584740"/>
              <a:gd name="connsiteY42" fmla="*/ 256149 h 4575313"/>
              <a:gd name="connsiteX43" fmla="*/ 934108 w 12584740"/>
              <a:gd name="connsiteY43" fmla="*/ 256433 h 4575313"/>
              <a:gd name="connsiteX44" fmla="*/ 935368 w 12584740"/>
              <a:gd name="connsiteY44" fmla="*/ 255498 h 4575313"/>
              <a:gd name="connsiteX45" fmla="*/ 949059 w 12584740"/>
              <a:gd name="connsiteY45" fmla="*/ 250913 h 4575313"/>
              <a:gd name="connsiteX46" fmla="*/ 980035 w 12584740"/>
              <a:gd name="connsiteY46" fmla="*/ 251605 h 4575313"/>
              <a:gd name="connsiteX47" fmla="*/ 998443 w 12584740"/>
              <a:gd name="connsiteY47" fmla="*/ 248823 h 4575313"/>
              <a:gd name="connsiteX48" fmla="*/ 1015140 w 12584740"/>
              <a:gd name="connsiteY48" fmla="*/ 230963 h 4575313"/>
              <a:gd name="connsiteX49" fmla="*/ 1027653 w 12584740"/>
              <a:gd name="connsiteY49" fmla="*/ 228229 h 4575313"/>
              <a:gd name="connsiteX50" fmla="*/ 1029989 w 12584740"/>
              <a:gd name="connsiteY50" fmla="*/ 225769 h 4575313"/>
              <a:gd name="connsiteX51" fmla="*/ 1036851 w 12584740"/>
              <a:gd name="connsiteY51" fmla="*/ 220779 h 4575313"/>
              <a:gd name="connsiteX52" fmla="*/ 1029120 w 12584740"/>
              <a:gd name="connsiteY52" fmla="*/ 217196 h 4575313"/>
              <a:gd name="connsiteX53" fmla="*/ 1113256 w 12584740"/>
              <a:gd name="connsiteY53" fmla="*/ 192543 h 4575313"/>
              <a:gd name="connsiteX54" fmla="*/ 1184710 w 12584740"/>
              <a:gd name="connsiteY54" fmla="*/ 171552 h 4575313"/>
              <a:gd name="connsiteX55" fmla="*/ 1310965 w 12584740"/>
              <a:gd name="connsiteY55" fmla="*/ 185879 h 4575313"/>
              <a:gd name="connsiteX56" fmla="*/ 1430934 w 12584740"/>
              <a:gd name="connsiteY56" fmla="*/ 139104 h 4575313"/>
              <a:gd name="connsiteX57" fmla="*/ 1463118 w 12584740"/>
              <a:gd name="connsiteY57" fmla="*/ 138911 h 4575313"/>
              <a:gd name="connsiteX58" fmla="*/ 1493444 w 12584740"/>
              <a:gd name="connsiteY58" fmla="*/ 147416 h 4575313"/>
              <a:gd name="connsiteX59" fmla="*/ 1493168 w 12584740"/>
              <a:gd name="connsiteY59" fmla="*/ 150455 h 4575313"/>
              <a:gd name="connsiteX60" fmla="*/ 1497974 w 12584740"/>
              <a:gd name="connsiteY60" fmla="*/ 151841 h 4575313"/>
              <a:gd name="connsiteX61" fmla="*/ 1502355 w 12584740"/>
              <a:gd name="connsiteY61" fmla="*/ 149916 h 4575313"/>
              <a:gd name="connsiteX62" fmla="*/ 1508100 w 12584740"/>
              <a:gd name="connsiteY62" fmla="*/ 151526 h 4575313"/>
              <a:gd name="connsiteX63" fmla="*/ 1523822 w 12584740"/>
              <a:gd name="connsiteY63" fmla="*/ 155112 h 4575313"/>
              <a:gd name="connsiteX64" fmla="*/ 1528971 w 12584740"/>
              <a:gd name="connsiteY64" fmla="*/ 161299 h 4575313"/>
              <a:gd name="connsiteX65" fmla="*/ 1590631 w 12584740"/>
              <a:gd name="connsiteY65" fmla="*/ 173836 h 4575313"/>
              <a:gd name="connsiteX66" fmla="*/ 1609537 w 12584740"/>
              <a:gd name="connsiteY66" fmla="*/ 169616 h 4575313"/>
              <a:gd name="connsiteX67" fmla="*/ 1631335 w 12584740"/>
              <a:gd name="connsiteY67" fmla="*/ 179686 h 4575313"/>
              <a:gd name="connsiteX68" fmla="*/ 1693983 w 12584740"/>
              <a:gd name="connsiteY68" fmla="*/ 183202 h 4575313"/>
              <a:gd name="connsiteX69" fmla="*/ 1763575 w 12584740"/>
              <a:gd name="connsiteY69" fmla="*/ 194844 h 4575313"/>
              <a:gd name="connsiteX70" fmla="*/ 1812709 w 12584740"/>
              <a:gd name="connsiteY70" fmla="*/ 208037 h 4575313"/>
              <a:gd name="connsiteX71" fmla="*/ 1945879 w 12584740"/>
              <a:gd name="connsiteY71" fmla="*/ 216206 h 4575313"/>
              <a:gd name="connsiteX72" fmla="*/ 1974418 w 12584740"/>
              <a:gd name="connsiteY72" fmla="*/ 208866 h 4575313"/>
              <a:gd name="connsiteX73" fmla="*/ 1976651 w 12584740"/>
              <a:gd name="connsiteY73" fmla="*/ 208757 h 4575313"/>
              <a:gd name="connsiteX74" fmla="*/ 2881775 w 12584740"/>
              <a:gd name="connsiteY74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0 w 12584740"/>
              <a:gd name="connsiteY26" fmla="*/ 628841 h 4575313"/>
              <a:gd name="connsiteX27" fmla="*/ 7836 w 12584740"/>
              <a:gd name="connsiteY27" fmla="*/ 631521 h 4575313"/>
              <a:gd name="connsiteX28" fmla="*/ 59804 w 12584740"/>
              <a:gd name="connsiteY28" fmla="*/ 651795 h 4575313"/>
              <a:gd name="connsiteX29" fmla="*/ 189088 w 12584740"/>
              <a:gd name="connsiteY29" fmla="*/ 654369 h 4575313"/>
              <a:gd name="connsiteX30" fmla="*/ 238402 w 12584740"/>
              <a:gd name="connsiteY30" fmla="*/ 636963 h 4575313"/>
              <a:gd name="connsiteX31" fmla="*/ 332970 w 12584740"/>
              <a:gd name="connsiteY31" fmla="*/ 607012 h 4575313"/>
              <a:gd name="connsiteX32" fmla="*/ 407552 w 12584740"/>
              <a:gd name="connsiteY32" fmla="*/ 547943 h 4575313"/>
              <a:gd name="connsiteX33" fmla="*/ 497934 w 12584740"/>
              <a:gd name="connsiteY33" fmla="*/ 502354 h 4575313"/>
              <a:gd name="connsiteX34" fmla="*/ 510273 w 12584740"/>
              <a:gd name="connsiteY34" fmla="*/ 504172 h 4575313"/>
              <a:gd name="connsiteX35" fmla="*/ 561099 w 12584740"/>
              <a:gd name="connsiteY35" fmla="*/ 476357 h 4575313"/>
              <a:gd name="connsiteX36" fmla="*/ 705102 w 12584740"/>
              <a:gd name="connsiteY36" fmla="*/ 399826 h 4575313"/>
              <a:gd name="connsiteX37" fmla="*/ 800404 w 12584740"/>
              <a:gd name="connsiteY37" fmla="*/ 289909 h 4575313"/>
              <a:gd name="connsiteX38" fmla="*/ 842353 w 12584740"/>
              <a:gd name="connsiteY38" fmla="*/ 276713 h 4575313"/>
              <a:gd name="connsiteX39" fmla="*/ 912247 w 12584740"/>
              <a:gd name="connsiteY39" fmla="*/ 254246 h 4575313"/>
              <a:gd name="connsiteX40" fmla="*/ 927247 w 12584740"/>
              <a:gd name="connsiteY40" fmla="*/ 258217 h 4575313"/>
              <a:gd name="connsiteX41" fmla="*/ 933425 w 12584740"/>
              <a:gd name="connsiteY41" fmla="*/ 256149 h 4575313"/>
              <a:gd name="connsiteX42" fmla="*/ 934108 w 12584740"/>
              <a:gd name="connsiteY42" fmla="*/ 256433 h 4575313"/>
              <a:gd name="connsiteX43" fmla="*/ 935368 w 12584740"/>
              <a:gd name="connsiteY43" fmla="*/ 255498 h 4575313"/>
              <a:gd name="connsiteX44" fmla="*/ 949059 w 12584740"/>
              <a:gd name="connsiteY44" fmla="*/ 250913 h 4575313"/>
              <a:gd name="connsiteX45" fmla="*/ 980035 w 12584740"/>
              <a:gd name="connsiteY45" fmla="*/ 251605 h 4575313"/>
              <a:gd name="connsiteX46" fmla="*/ 998443 w 12584740"/>
              <a:gd name="connsiteY46" fmla="*/ 248823 h 4575313"/>
              <a:gd name="connsiteX47" fmla="*/ 1015140 w 12584740"/>
              <a:gd name="connsiteY47" fmla="*/ 230963 h 4575313"/>
              <a:gd name="connsiteX48" fmla="*/ 1027653 w 12584740"/>
              <a:gd name="connsiteY48" fmla="*/ 228229 h 4575313"/>
              <a:gd name="connsiteX49" fmla="*/ 1029989 w 12584740"/>
              <a:gd name="connsiteY49" fmla="*/ 225769 h 4575313"/>
              <a:gd name="connsiteX50" fmla="*/ 1036851 w 12584740"/>
              <a:gd name="connsiteY50" fmla="*/ 220779 h 4575313"/>
              <a:gd name="connsiteX51" fmla="*/ 1029120 w 12584740"/>
              <a:gd name="connsiteY51" fmla="*/ 217196 h 4575313"/>
              <a:gd name="connsiteX52" fmla="*/ 1113256 w 12584740"/>
              <a:gd name="connsiteY52" fmla="*/ 192543 h 4575313"/>
              <a:gd name="connsiteX53" fmla="*/ 1184710 w 12584740"/>
              <a:gd name="connsiteY53" fmla="*/ 171552 h 4575313"/>
              <a:gd name="connsiteX54" fmla="*/ 1310965 w 12584740"/>
              <a:gd name="connsiteY54" fmla="*/ 185879 h 4575313"/>
              <a:gd name="connsiteX55" fmla="*/ 1430934 w 12584740"/>
              <a:gd name="connsiteY55" fmla="*/ 139104 h 4575313"/>
              <a:gd name="connsiteX56" fmla="*/ 1463118 w 12584740"/>
              <a:gd name="connsiteY56" fmla="*/ 138911 h 4575313"/>
              <a:gd name="connsiteX57" fmla="*/ 1493444 w 12584740"/>
              <a:gd name="connsiteY57" fmla="*/ 147416 h 4575313"/>
              <a:gd name="connsiteX58" fmla="*/ 1493168 w 12584740"/>
              <a:gd name="connsiteY58" fmla="*/ 150455 h 4575313"/>
              <a:gd name="connsiteX59" fmla="*/ 1497974 w 12584740"/>
              <a:gd name="connsiteY59" fmla="*/ 151841 h 4575313"/>
              <a:gd name="connsiteX60" fmla="*/ 1502355 w 12584740"/>
              <a:gd name="connsiteY60" fmla="*/ 149916 h 4575313"/>
              <a:gd name="connsiteX61" fmla="*/ 1508100 w 12584740"/>
              <a:gd name="connsiteY61" fmla="*/ 151526 h 4575313"/>
              <a:gd name="connsiteX62" fmla="*/ 1523822 w 12584740"/>
              <a:gd name="connsiteY62" fmla="*/ 155112 h 4575313"/>
              <a:gd name="connsiteX63" fmla="*/ 1528971 w 12584740"/>
              <a:gd name="connsiteY63" fmla="*/ 161299 h 4575313"/>
              <a:gd name="connsiteX64" fmla="*/ 1590631 w 12584740"/>
              <a:gd name="connsiteY64" fmla="*/ 173836 h 4575313"/>
              <a:gd name="connsiteX65" fmla="*/ 1609537 w 12584740"/>
              <a:gd name="connsiteY65" fmla="*/ 169616 h 4575313"/>
              <a:gd name="connsiteX66" fmla="*/ 1631335 w 12584740"/>
              <a:gd name="connsiteY66" fmla="*/ 179686 h 4575313"/>
              <a:gd name="connsiteX67" fmla="*/ 1693983 w 12584740"/>
              <a:gd name="connsiteY67" fmla="*/ 183202 h 4575313"/>
              <a:gd name="connsiteX68" fmla="*/ 1763575 w 12584740"/>
              <a:gd name="connsiteY68" fmla="*/ 194844 h 4575313"/>
              <a:gd name="connsiteX69" fmla="*/ 1812709 w 12584740"/>
              <a:gd name="connsiteY69" fmla="*/ 208037 h 4575313"/>
              <a:gd name="connsiteX70" fmla="*/ 1945879 w 12584740"/>
              <a:gd name="connsiteY70" fmla="*/ 216206 h 4575313"/>
              <a:gd name="connsiteX71" fmla="*/ 1974418 w 12584740"/>
              <a:gd name="connsiteY71" fmla="*/ 208866 h 4575313"/>
              <a:gd name="connsiteX72" fmla="*/ 1976651 w 12584740"/>
              <a:gd name="connsiteY72" fmla="*/ 208757 h 4575313"/>
              <a:gd name="connsiteX73" fmla="*/ 2881775 w 12584740"/>
              <a:gd name="connsiteY73" fmla="*/ 233197 h 4575313"/>
              <a:gd name="connsiteX0" fmla="*/ 2881775 w 12584740"/>
              <a:gd name="connsiteY0" fmla="*/ 214043 h 4556159"/>
              <a:gd name="connsiteX1" fmla="*/ 8923122 w 12584740"/>
              <a:gd name="connsiteY1" fmla="*/ 205911 h 4556159"/>
              <a:gd name="connsiteX2" fmla="*/ 10535176 w 12584740"/>
              <a:gd name="connsiteY2" fmla="*/ 98886 h 4556159"/>
              <a:gd name="connsiteX3" fmla="*/ 10552865 w 12584740"/>
              <a:gd name="connsiteY3" fmla="*/ 93120 h 4556159"/>
              <a:gd name="connsiteX4" fmla="*/ 10704478 w 12584740"/>
              <a:gd name="connsiteY4" fmla="*/ 76437 h 4556159"/>
              <a:gd name="connsiteX5" fmla="*/ 10856419 w 12584740"/>
              <a:gd name="connsiteY5" fmla="*/ 55944 h 4556159"/>
              <a:gd name="connsiteX6" fmla="*/ 10946891 w 12584740"/>
              <a:gd name="connsiteY6" fmla="*/ 22447 h 4556159"/>
              <a:gd name="connsiteX7" fmla="*/ 11071737 w 12584740"/>
              <a:gd name="connsiteY7" fmla="*/ 7907 h 4556159"/>
              <a:gd name="connsiteX8" fmla="*/ 11092700 w 12584740"/>
              <a:gd name="connsiteY8" fmla="*/ 2345 h 4556159"/>
              <a:gd name="connsiteX9" fmla="*/ 11121627 w 12584740"/>
              <a:gd name="connsiteY9" fmla="*/ 4539 h 4556159"/>
              <a:gd name="connsiteX10" fmla="*/ 11237564 w 12584740"/>
              <a:gd name="connsiteY10" fmla="*/ 14319 h 4556159"/>
              <a:gd name="connsiteX11" fmla="*/ 11328738 w 12584740"/>
              <a:gd name="connsiteY11" fmla="*/ 30868 h 4556159"/>
              <a:gd name="connsiteX12" fmla="*/ 11442587 w 12584740"/>
              <a:gd name="connsiteY12" fmla="*/ 14368 h 4556159"/>
              <a:gd name="connsiteX13" fmla="*/ 11511928 w 12584740"/>
              <a:gd name="connsiteY13" fmla="*/ 16713 h 4556159"/>
              <a:gd name="connsiteX14" fmla="*/ 11625388 w 12584740"/>
              <a:gd name="connsiteY14" fmla="*/ 39481 h 4556159"/>
              <a:gd name="connsiteX15" fmla="*/ 11775146 w 12584740"/>
              <a:gd name="connsiteY15" fmla="*/ 27611 h 4556159"/>
              <a:gd name="connsiteX16" fmla="*/ 11806024 w 12584740"/>
              <a:gd name="connsiteY16" fmla="*/ 88 h 4556159"/>
              <a:gd name="connsiteX17" fmla="*/ 11865034 w 12584740"/>
              <a:gd name="connsiteY17" fmla="*/ 19785 h 4556159"/>
              <a:gd name="connsiteX18" fmla="*/ 11994565 w 12584740"/>
              <a:gd name="connsiteY18" fmla="*/ 44174 h 4556159"/>
              <a:gd name="connsiteX19" fmla="*/ 12059283 w 12584740"/>
              <a:gd name="connsiteY19" fmla="*/ 52111 h 4556159"/>
              <a:gd name="connsiteX20" fmla="*/ 12160147 w 12584740"/>
              <a:gd name="connsiteY20" fmla="*/ 55873 h 4556159"/>
              <a:gd name="connsiteX21" fmla="*/ 12190854 w 12584740"/>
              <a:gd name="connsiteY21" fmla="*/ 58535 h 4556159"/>
              <a:gd name="connsiteX22" fmla="*/ 12215705 w 12584740"/>
              <a:gd name="connsiteY22" fmla="*/ 59963 h 4556159"/>
              <a:gd name="connsiteX23" fmla="*/ 12584740 w 12584740"/>
              <a:gd name="connsiteY23" fmla="*/ 3074876 h 4556159"/>
              <a:gd name="connsiteX24" fmla="*/ 483060 w 12584740"/>
              <a:gd name="connsiteY24" fmla="*/ 4556159 h 4556159"/>
              <a:gd name="connsiteX25" fmla="*/ 0 w 12584740"/>
              <a:gd name="connsiteY25" fmla="*/ 609687 h 4556159"/>
              <a:gd name="connsiteX26" fmla="*/ 7836 w 12584740"/>
              <a:gd name="connsiteY26" fmla="*/ 612367 h 4556159"/>
              <a:gd name="connsiteX27" fmla="*/ 59804 w 12584740"/>
              <a:gd name="connsiteY27" fmla="*/ 632641 h 4556159"/>
              <a:gd name="connsiteX28" fmla="*/ 189088 w 12584740"/>
              <a:gd name="connsiteY28" fmla="*/ 635215 h 4556159"/>
              <a:gd name="connsiteX29" fmla="*/ 238402 w 12584740"/>
              <a:gd name="connsiteY29" fmla="*/ 617809 h 4556159"/>
              <a:gd name="connsiteX30" fmla="*/ 332970 w 12584740"/>
              <a:gd name="connsiteY30" fmla="*/ 587858 h 4556159"/>
              <a:gd name="connsiteX31" fmla="*/ 407552 w 12584740"/>
              <a:gd name="connsiteY31" fmla="*/ 528789 h 4556159"/>
              <a:gd name="connsiteX32" fmla="*/ 497934 w 12584740"/>
              <a:gd name="connsiteY32" fmla="*/ 483200 h 4556159"/>
              <a:gd name="connsiteX33" fmla="*/ 510273 w 12584740"/>
              <a:gd name="connsiteY33" fmla="*/ 485018 h 4556159"/>
              <a:gd name="connsiteX34" fmla="*/ 561099 w 12584740"/>
              <a:gd name="connsiteY34" fmla="*/ 457203 h 4556159"/>
              <a:gd name="connsiteX35" fmla="*/ 705102 w 12584740"/>
              <a:gd name="connsiteY35" fmla="*/ 380672 h 4556159"/>
              <a:gd name="connsiteX36" fmla="*/ 800404 w 12584740"/>
              <a:gd name="connsiteY36" fmla="*/ 270755 h 4556159"/>
              <a:gd name="connsiteX37" fmla="*/ 842353 w 12584740"/>
              <a:gd name="connsiteY37" fmla="*/ 257559 h 4556159"/>
              <a:gd name="connsiteX38" fmla="*/ 912247 w 12584740"/>
              <a:gd name="connsiteY38" fmla="*/ 235092 h 4556159"/>
              <a:gd name="connsiteX39" fmla="*/ 927247 w 12584740"/>
              <a:gd name="connsiteY39" fmla="*/ 239063 h 4556159"/>
              <a:gd name="connsiteX40" fmla="*/ 933425 w 12584740"/>
              <a:gd name="connsiteY40" fmla="*/ 236995 h 4556159"/>
              <a:gd name="connsiteX41" fmla="*/ 934108 w 12584740"/>
              <a:gd name="connsiteY41" fmla="*/ 237279 h 4556159"/>
              <a:gd name="connsiteX42" fmla="*/ 935368 w 12584740"/>
              <a:gd name="connsiteY42" fmla="*/ 236344 h 4556159"/>
              <a:gd name="connsiteX43" fmla="*/ 949059 w 12584740"/>
              <a:gd name="connsiteY43" fmla="*/ 231759 h 4556159"/>
              <a:gd name="connsiteX44" fmla="*/ 980035 w 12584740"/>
              <a:gd name="connsiteY44" fmla="*/ 232451 h 4556159"/>
              <a:gd name="connsiteX45" fmla="*/ 998443 w 12584740"/>
              <a:gd name="connsiteY45" fmla="*/ 229669 h 4556159"/>
              <a:gd name="connsiteX46" fmla="*/ 1015140 w 12584740"/>
              <a:gd name="connsiteY46" fmla="*/ 211809 h 4556159"/>
              <a:gd name="connsiteX47" fmla="*/ 1027653 w 12584740"/>
              <a:gd name="connsiteY47" fmla="*/ 209075 h 4556159"/>
              <a:gd name="connsiteX48" fmla="*/ 1029989 w 12584740"/>
              <a:gd name="connsiteY48" fmla="*/ 206615 h 4556159"/>
              <a:gd name="connsiteX49" fmla="*/ 1036851 w 12584740"/>
              <a:gd name="connsiteY49" fmla="*/ 201625 h 4556159"/>
              <a:gd name="connsiteX50" fmla="*/ 1029120 w 12584740"/>
              <a:gd name="connsiteY50" fmla="*/ 198042 h 4556159"/>
              <a:gd name="connsiteX51" fmla="*/ 1113256 w 12584740"/>
              <a:gd name="connsiteY51" fmla="*/ 173389 h 4556159"/>
              <a:gd name="connsiteX52" fmla="*/ 1184710 w 12584740"/>
              <a:gd name="connsiteY52" fmla="*/ 152398 h 4556159"/>
              <a:gd name="connsiteX53" fmla="*/ 1310965 w 12584740"/>
              <a:gd name="connsiteY53" fmla="*/ 166725 h 4556159"/>
              <a:gd name="connsiteX54" fmla="*/ 1430934 w 12584740"/>
              <a:gd name="connsiteY54" fmla="*/ 119950 h 4556159"/>
              <a:gd name="connsiteX55" fmla="*/ 1463118 w 12584740"/>
              <a:gd name="connsiteY55" fmla="*/ 119757 h 4556159"/>
              <a:gd name="connsiteX56" fmla="*/ 1493444 w 12584740"/>
              <a:gd name="connsiteY56" fmla="*/ 128262 h 4556159"/>
              <a:gd name="connsiteX57" fmla="*/ 1493168 w 12584740"/>
              <a:gd name="connsiteY57" fmla="*/ 131301 h 4556159"/>
              <a:gd name="connsiteX58" fmla="*/ 1497974 w 12584740"/>
              <a:gd name="connsiteY58" fmla="*/ 132687 h 4556159"/>
              <a:gd name="connsiteX59" fmla="*/ 1502355 w 12584740"/>
              <a:gd name="connsiteY59" fmla="*/ 130762 h 4556159"/>
              <a:gd name="connsiteX60" fmla="*/ 1508100 w 12584740"/>
              <a:gd name="connsiteY60" fmla="*/ 132372 h 4556159"/>
              <a:gd name="connsiteX61" fmla="*/ 1523822 w 12584740"/>
              <a:gd name="connsiteY61" fmla="*/ 135958 h 4556159"/>
              <a:gd name="connsiteX62" fmla="*/ 1528971 w 12584740"/>
              <a:gd name="connsiteY62" fmla="*/ 142145 h 4556159"/>
              <a:gd name="connsiteX63" fmla="*/ 1590631 w 12584740"/>
              <a:gd name="connsiteY63" fmla="*/ 154682 h 4556159"/>
              <a:gd name="connsiteX64" fmla="*/ 1609537 w 12584740"/>
              <a:gd name="connsiteY64" fmla="*/ 150462 h 4556159"/>
              <a:gd name="connsiteX65" fmla="*/ 1631335 w 12584740"/>
              <a:gd name="connsiteY65" fmla="*/ 160532 h 4556159"/>
              <a:gd name="connsiteX66" fmla="*/ 1693983 w 12584740"/>
              <a:gd name="connsiteY66" fmla="*/ 164048 h 4556159"/>
              <a:gd name="connsiteX67" fmla="*/ 1763575 w 12584740"/>
              <a:gd name="connsiteY67" fmla="*/ 175690 h 4556159"/>
              <a:gd name="connsiteX68" fmla="*/ 1812709 w 12584740"/>
              <a:gd name="connsiteY68" fmla="*/ 188883 h 4556159"/>
              <a:gd name="connsiteX69" fmla="*/ 1945879 w 12584740"/>
              <a:gd name="connsiteY69" fmla="*/ 197052 h 4556159"/>
              <a:gd name="connsiteX70" fmla="*/ 1974418 w 12584740"/>
              <a:gd name="connsiteY70" fmla="*/ 189712 h 4556159"/>
              <a:gd name="connsiteX71" fmla="*/ 1976651 w 12584740"/>
              <a:gd name="connsiteY71" fmla="*/ 189603 h 4556159"/>
              <a:gd name="connsiteX72" fmla="*/ 2881775 w 12584740"/>
              <a:gd name="connsiteY72" fmla="*/ 214043 h 4556159"/>
              <a:gd name="connsiteX0" fmla="*/ 2881775 w 12584740"/>
              <a:gd name="connsiteY0" fmla="*/ 214043 h 4556159"/>
              <a:gd name="connsiteX1" fmla="*/ 8923122 w 12584740"/>
              <a:gd name="connsiteY1" fmla="*/ 205911 h 4556159"/>
              <a:gd name="connsiteX2" fmla="*/ 10535176 w 12584740"/>
              <a:gd name="connsiteY2" fmla="*/ 98886 h 4556159"/>
              <a:gd name="connsiteX3" fmla="*/ 10552865 w 12584740"/>
              <a:gd name="connsiteY3" fmla="*/ 93120 h 4556159"/>
              <a:gd name="connsiteX4" fmla="*/ 10704478 w 12584740"/>
              <a:gd name="connsiteY4" fmla="*/ 76437 h 4556159"/>
              <a:gd name="connsiteX5" fmla="*/ 10856419 w 12584740"/>
              <a:gd name="connsiteY5" fmla="*/ 55944 h 4556159"/>
              <a:gd name="connsiteX6" fmla="*/ 10946891 w 12584740"/>
              <a:gd name="connsiteY6" fmla="*/ 22447 h 4556159"/>
              <a:gd name="connsiteX7" fmla="*/ 11071737 w 12584740"/>
              <a:gd name="connsiteY7" fmla="*/ 7907 h 4556159"/>
              <a:gd name="connsiteX8" fmla="*/ 11092700 w 12584740"/>
              <a:gd name="connsiteY8" fmla="*/ 2345 h 4556159"/>
              <a:gd name="connsiteX9" fmla="*/ 11121627 w 12584740"/>
              <a:gd name="connsiteY9" fmla="*/ 4539 h 4556159"/>
              <a:gd name="connsiteX10" fmla="*/ 11237564 w 12584740"/>
              <a:gd name="connsiteY10" fmla="*/ 14319 h 4556159"/>
              <a:gd name="connsiteX11" fmla="*/ 11328738 w 12584740"/>
              <a:gd name="connsiteY11" fmla="*/ 30868 h 4556159"/>
              <a:gd name="connsiteX12" fmla="*/ 11442587 w 12584740"/>
              <a:gd name="connsiteY12" fmla="*/ 14368 h 4556159"/>
              <a:gd name="connsiteX13" fmla="*/ 11511928 w 12584740"/>
              <a:gd name="connsiteY13" fmla="*/ 16713 h 4556159"/>
              <a:gd name="connsiteX14" fmla="*/ 11625388 w 12584740"/>
              <a:gd name="connsiteY14" fmla="*/ 39481 h 4556159"/>
              <a:gd name="connsiteX15" fmla="*/ 11775146 w 12584740"/>
              <a:gd name="connsiteY15" fmla="*/ 27611 h 4556159"/>
              <a:gd name="connsiteX16" fmla="*/ 11806024 w 12584740"/>
              <a:gd name="connsiteY16" fmla="*/ 88 h 4556159"/>
              <a:gd name="connsiteX17" fmla="*/ 11865034 w 12584740"/>
              <a:gd name="connsiteY17" fmla="*/ 19785 h 4556159"/>
              <a:gd name="connsiteX18" fmla="*/ 11994565 w 12584740"/>
              <a:gd name="connsiteY18" fmla="*/ 44174 h 4556159"/>
              <a:gd name="connsiteX19" fmla="*/ 12059283 w 12584740"/>
              <a:gd name="connsiteY19" fmla="*/ 52111 h 4556159"/>
              <a:gd name="connsiteX20" fmla="*/ 12160147 w 12584740"/>
              <a:gd name="connsiteY20" fmla="*/ 55873 h 4556159"/>
              <a:gd name="connsiteX21" fmla="*/ 12190854 w 12584740"/>
              <a:gd name="connsiteY21" fmla="*/ 58535 h 4556159"/>
              <a:gd name="connsiteX22" fmla="*/ 12215705 w 12584740"/>
              <a:gd name="connsiteY22" fmla="*/ 59963 h 4556159"/>
              <a:gd name="connsiteX23" fmla="*/ 12584740 w 12584740"/>
              <a:gd name="connsiteY23" fmla="*/ 3074876 h 4556159"/>
              <a:gd name="connsiteX24" fmla="*/ 483060 w 12584740"/>
              <a:gd name="connsiteY24" fmla="*/ 4556159 h 4556159"/>
              <a:gd name="connsiteX25" fmla="*/ 0 w 12584740"/>
              <a:gd name="connsiteY25" fmla="*/ 609687 h 4556159"/>
              <a:gd name="connsiteX26" fmla="*/ 7836 w 12584740"/>
              <a:gd name="connsiteY26" fmla="*/ 612367 h 4556159"/>
              <a:gd name="connsiteX27" fmla="*/ 59804 w 12584740"/>
              <a:gd name="connsiteY27" fmla="*/ 632641 h 4556159"/>
              <a:gd name="connsiteX28" fmla="*/ 189088 w 12584740"/>
              <a:gd name="connsiteY28" fmla="*/ 635215 h 4556159"/>
              <a:gd name="connsiteX29" fmla="*/ 238402 w 12584740"/>
              <a:gd name="connsiteY29" fmla="*/ 617809 h 4556159"/>
              <a:gd name="connsiteX30" fmla="*/ 332970 w 12584740"/>
              <a:gd name="connsiteY30" fmla="*/ 587858 h 4556159"/>
              <a:gd name="connsiteX31" fmla="*/ 407552 w 12584740"/>
              <a:gd name="connsiteY31" fmla="*/ 528789 h 4556159"/>
              <a:gd name="connsiteX32" fmla="*/ 497934 w 12584740"/>
              <a:gd name="connsiteY32" fmla="*/ 483200 h 4556159"/>
              <a:gd name="connsiteX33" fmla="*/ 510273 w 12584740"/>
              <a:gd name="connsiteY33" fmla="*/ 485018 h 4556159"/>
              <a:gd name="connsiteX34" fmla="*/ 561099 w 12584740"/>
              <a:gd name="connsiteY34" fmla="*/ 457203 h 4556159"/>
              <a:gd name="connsiteX35" fmla="*/ 705102 w 12584740"/>
              <a:gd name="connsiteY35" fmla="*/ 380672 h 4556159"/>
              <a:gd name="connsiteX36" fmla="*/ 800404 w 12584740"/>
              <a:gd name="connsiteY36" fmla="*/ 270755 h 4556159"/>
              <a:gd name="connsiteX37" fmla="*/ 842353 w 12584740"/>
              <a:gd name="connsiteY37" fmla="*/ 257559 h 4556159"/>
              <a:gd name="connsiteX38" fmla="*/ 912247 w 12584740"/>
              <a:gd name="connsiteY38" fmla="*/ 235092 h 4556159"/>
              <a:gd name="connsiteX39" fmla="*/ 927247 w 12584740"/>
              <a:gd name="connsiteY39" fmla="*/ 239063 h 4556159"/>
              <a:gd name="connsiteX40" fmla="*/ 933425 w 12584740"/>
              <a:gd name="connsiteY40" fmla="*/ 236995 h 4556159"/>
              <a:gd name="connsiteX41" fmla="*/ 934108 w 12584740"/>
              <a:gd name="connsiteY41" fmla="*/ 237279 h 4556159"/>
              <a:gd name="connsiteX42" fmla="*/ 935368 w 12584740"/>
              <a:gd name="connsiteY42" fmla="*/ 236344 h 4556159"/>
              <a:gd name="connsiteX43" fmla="*/ 949059 w 12584740"/>
              <a:gd name="connsiteY43" fmla="*/ 231759 h 4556159"/>
              <a:gd name="connsiteX44" fmla="*/ 980035 w 12584740"/>
              <a:gd name="connsiteY44" fmla="*/ 232451 h 4556159"/>
              <a:gd name="connsiteX45" fmla="*/ 998443 w 12584740"/>
              <a:gd name="connsiteY45" fmla="*/ 229669 h 4556159"/>
              <a:gd name="connsiteX46" fmla="*/ 1015140 w 12584740"/>
              <a:gd name="connsiteY46" fmla="*/ 211809 h 4556159"/>
              <a:gd name="connsiteX47" fmla="*/ 1027653 w 12584740"/>
              <a:gd name="connsiteY47" fmla="*/ 209075 h 4556159"/>
              <a:gd name="connsiteX48" fmla="*/ 1029989 w 12584740"/>
              <a:gd name="connsiteY48" fmla="*/ 206615 h 4556159"/>
              <a:gd name="connsiteX49" fmla="*/ 1036851 w 12584740"/>
              <a:gd name="connsiteY49" fmla="*/ 201625 h 4556159"/>
              <a:gd name="connsiteX50" fmla="*/ 1029120 w 12584740"/>
              <a:gd name="connsiteY50" fmla="*/ 198042 h 4556159"/>
              <a:gd name="connsiteX51" fmla="*/ 1113256 w 12584740"/>
              <a:gd name="connsiteY51" fmla="*/ 173389 h 4556159"/>
              <a:gd name="connsiteX52" fmla="*/ 1184710 w 12584740"/>
              <a:gd name="connsiteY52" fmla="*/ 152398 h 4556159"/>
              <a:gd name="connsiteX53" fmla="*/ 1310965 w 12584740"/>
              <a:gd name="connsiteY53" fmla="*/ 166725 h 4556159"/>
              <a:gd name="connsiteX54" fmla="*/ 1430934 w 12584740"/>
              <a:gd name="connsiteY54" fmla="*/ 119950 h 4556159"/>
              <a:gd name="connsiteX55" fmla="*/ 1463118 w 12584740"/>
              <a:gd name="connsiteY55" fmla="*/ 119757 h 4556159"/>
              <a:gd name="connsiteX56" fmla="*/ 1493444 w 12584740"/>
              <a:gd name="connsiteY56" fmla="*/ 128262 h 4556159"/>
              <a:gd name="connsiteX57" fmla="*/ 1493168 w 12584740"/>
              <a:gd name="connsiteY57" fmla="*/ 131301 h 4556159"/>
              <a:gd name="connsiteX58" fmla="*/ 1497974 w 12584740"/>
              <a:gd name="connsiteY58" fmla="*/ 132687 h 4556159"/>
              <a:gd name="connsiteX59" fmla="*/ 1502355 w 12584740"/>
              <a:gd name="connsiteY59" fmla="*/ 130762 h 4556159"/>
              <a:gd name="connsiteX60" fmla="*/ 1508100 w 12584740"/>
              <a:gd name="connsiteY60" fmla="*/ 132372 h 4556159"/>
              <a:gd name="connsiteX61" fmla="*/ 1523822 w 12584740"/>
              <a:gd name="connsiteY61" fmla="*/ 135958 h 4556159"/>
              <a:gd name="connsiteX62" fmla="*/ 1528971 w 12584740"/>
              <a:gd name="connsiteY62" fmla="*/ 142145 h 4556159"/>
              <a:gd name="connsiteX63" fmla="*/ 1590631 w 12584740"/>
              <a:gd name="connsiteY63" fmla="*/ 154682 h 4556159"/>
              <a:gd name="connsiteX64" fmla="*/ 1609537 w 12584740"/>
              <a:gd name="connsiteY64" fmla="*/ 150462 h 4556159"/>
              <a:gd name="connsiteX65" fmla="*/ 1631335 w 12584740"/>
              <a:gd name="connsiteY65" fmla="*/ 160532 h 4556159"/>
              <a:gd name="connsiteX66" fmla="*/ 1693983 w 12584740"/>
              <a:gd name="connsiteY66" fmla="*/ 164048 h 4556159"/>
              <a:gd name="connsiteX67" fmla="*/ 1763575 w 12584740"/>
              <a:gd name="connsiteY67" fmla="*/ 175690 h 4556159"/>
              <a:gd name="connsiteX68" fmla="*/ 1812709 w 12584740"/>
              <a:gd name="connsiteY68" fmla="*/ 188883 h 4556159"/>
              <a:gd name="connsiteX69" fmla="*/ 1945879 w 12584740"/>
              <a:gd name="connsiteY69" fmla="*/ 197052 h 4556159"/>
              <a:gd name="connsiteX70" fmla="*/ 1974418 w 12584740"/>
              <a:gd name="connsiteY70" fmla="*/ 189712 h 4556159"/>
              <a:gd name="connsiteX71" fmla="*/ 2235555 w 12584740"/>
              <a:gd name="connsiteY71" fmla="*/ 226659 h 4556159"/>
              <a:gd name="connsiteX72" fmla="*/ 2881775 w 12584740"/>
              <a:gd name="connsiteY72" fmla="*/ 214043 h 455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2584740" h="4556159">
                <a:moveTo>
                  <a:pt x="2881775" y="214043"/>
                </a:moveTo>
                <a:lnTo>
                  <a:pt x="8923122" y="205911"/>
                </a:lnTo>
                <a:cubicBezTo>
                  <a:pt x="8923122" y="236009"/>
                  <a:pt x="10535176" y="68788"/>
                  <a:pt x="10535176" y="98886"/>
                </a:cubicBezTo>
                <a:lnTo>
                  <a:pt x="10552865" y="93120"/>
                </a:lnTo>
                <a:cubicBezTo>
                  <a:pt x="10602509" y="95039"/>
                  <a:pt x="10648374" y="81962"/>
                  <a:pt x="10704478" y="76437"/>
                </a:cubicBezTo>
                <a:cubicBezTo>
                  <a:pt x="10764532" y="85901"/>
                  <a:pt x="10796465" y="61749"/>
                  <a:pt x="10856419" y="55944"/>
                </a:cubicBezTo>
                <a:cubicBezTo>
                  <a:pt x="10914661" y="77716"/>
                  <a:pt x="10896627" y="22130"/>
                  <a:pt x="10946891" y="22447"/>
                </a:cubicBezTo>
                <a:cubicBezTo>
                  <a:pt x="11028004" y="41524"/>
                  <a:pt x="10945561" y="3905"/>
                  <a:pt x="11071737" y="7907"/>
                </a:cubicBezTo>
                <a:cubicBezTo>
                  <a:pt x="11078763" y="11268"/>
                  <a:pt x="11094187" y="7177"/>
                  <a:pt x="11092700" y="2345"/>
                </a:cubicBezTo>
                <a:cubicBezTo>
                  <a:pt x="11100672" y="3621"/>
                  <a:pt x="11119582" y="12415"/>
                  <a:pt x="11121627" y="4539"/>
                </a:cubicBezTo>
                <a:cubicBezTo>
                  <a:pt x="11161872" y="2410"/>
                  <a:pt x="11201801" y="5778"/>
                  <a:pt x="11237564" y="14319"/>
                </a:cubicBezTo>
                <a:cubicBezTo>
                  <a:pt x="11315265" y="-1427"/>
                  <a:pt x="11272628" y="36301"/>
                  <a:pt x="11328738" y="30868"/>
                </a:cubicBezTo>
                <a:cubicBezTo>
                  <a:pt x="11373885" y="14123"/>
                  <a:pt x="11390505" y="26175"/>
                  <a:pt x="11442587" y="14368"/>
                </a:cubicBezTo>
                <a:cubicBezTo>
                  <a:pt x="11460405" y="39138"/>
                  <a:pt x="11491560" y="10212"/>
                  <a:pt x="11511928" y="16713"/>
                </a:cubicBezTo>
                <a:cubicBezTo>
                  <a:pt x="11544050" y="-13836"/>
                  <a:pt x="11591566" y="41138"/>
                  <a:pt x="11625388" y="39481"/>
                </a:cubicBezTo>
                <a:cubicBezTo>
                  <a:pt x="11682275" y="32159"/>
                  <a:pt x="11743456" y="-367"/>
                  <a:pt x="11775146" y="27611"/>
                </a:cubicBezTo>
                <a:cubicBezTo>
                  <a:pt x="11779070" y="15386"/>
                  <a:pt x="11773473" y="-818"/>
                  <a:pt x="11806024" y="88"/>
                </a:cubicBezTo>
                <a:cubicBezTo>
                  <a:pt x="11821005" y="-1216"/>
                  <a:pt x="11833611" y="12437"/>
                  <a:pt x="11865034" y="19785"/>
                </a:cubicBezTo>
                <a:cubicBezTo>
                  <a:pt x="11905979" y="29998"/>
                  <a:pt x="11998366" y="9552"/>
                  <a:pt x="11994565" y="44174"/>
                </a:cubicBezTo>
                <a:cubicBezTo>
                  <a:pt x="12007200" y="63922"/>
                  <a:pt x="12058131" y="30230"/>
                  <a:pt x="12059283" y="52111"/>
                </a:cubicBezTo>
                <a:cubicBezTo>
                  <a:pt x="12081498" y="36953"/>
                  <a:pt x="12122851" y="58256"/>
                  <a:pt x="12160147" y="55873"/>
                </a:cubicBezTo>
                <a:cubicBezTo>
                  <a:pt x="12167674" y="65410"/>
                  <a:pt x="12176238" y="64529"/>
                  <a:pt x="12190854" y="58535"/>
                </a:cubicBezTo>
                <a:lnTo>
                  <a:pt x="12215705" y="59963"/>
                </a:lnTo>
                <a:lnTo>
                  <a:pt x="12584740" y="3074876"/>
                </a:lnTo>
                <a:lnTo>
                  <a:pt x="483060" y="4556159"/>
                </a:lnTo>
                <a:lnTo>
                  <a:pt x="0" y="609687"/>
                </a:lnTo>
                <a:lnTo>
                  <a:pt x="7836" y="612367"/>
                </a:lnTo>
                <a:cubicBezTo>
                  <a:pt x="25349" y="620104"/>
                  <a:pt x="41483" y="627786"/>
                  <a:pt x="59804" y="632641"/>
                </a:cubicBezTo>
                <a:cubicBezTo>
                  <a:pt x="75146" y="654421"/>
                  <a:pt x="167365" y="632597"/>
                  <a:pt x="189088" y="635215"/>
                </a:cubicBezTo>
                <a:cubicBezTo>
                  <a:pt x="217440" y="623749"/>
                  <a:pt x="208344" y="626448"/>
                  <a:pt x="238402" y="617809"/>
                </a:cubicBezTo>
                <a:cubicBezTo>
                  <a:pt x="247394" y="590135"/>
                  <a:pt x="303125" y="595692"/>
                  <a:pt x="332970" y="587858"/>
                </a:cubicBezTo>
                <a:cubicBezTo>
                  <a:pt x="336621" y="563687"/>
                  <a:pt x="356128" y="555392"/>
                  <a:pt x="407552" y="528789"/>
                </a:cubicBezTo>
                <a:cubicBezTo>
                  <a:pt x="410625" y="501558"/>
                  <a:pt x="481949" y="526749"/>
                  <a:pt x="497934" y="483200"/>
                </a:cubicBezTo>
                <a:cubicBezTo>
                  <a:pt x="501858" y="484200"/>
                  <a:pt x="506013" y="484811"/>
                  <a:pt x="510273" y="485018"/>
                </a:cubicBezTo>
                <a:cubicBezTo>
                  <a:pt x="535011" y="486222"/>
                  <a:pt x="557770" y="473768"/>
                  <a:pt x="561099" y="457203"/>
                </a:cubicBezTo>
                <a:cubicBezTo>
                  <a:pt x="592709" y="393031"/>
                  <a:pt x="657171" y="417531"/>
                  <a:pt x="705102" y="380672"/>
                </a:cubicBezTo>
                <a:cubicBezTo>
                  <a:pt x="762904" y="342107"/>
                  <a:pt x="753762" y="341220"/>
                  <a:pt x="800404" y="270755"/>
                </a:cubicBezTo>
                <a:cubicBezTo>
                  <a:pt x="821510" y="277286"/>
                  <a:pt x="831930" y="272279"/>
                  <a:pt x="842353" y="257559"/>
                </a:cubicBezTo>
                <a:cubicBezTo>
                  <a:pt x="871396" y="239661"/>
                  <a:pt x="901151" y="269258"/>
                  <a:pt x="912247" y="235092"/>
                </a:cubicBezTo>
                <a:cubicBezTo>
                  <a:pt x="915193" y="239660"/>
                  <a:pt x="920652" y="240302"/>
                  <a:pt x="927247" y="239063"/>
                </a:cubicBezTo>
                <a:lnTo>
                  <a:pt x="933425" y="236995"/>
                </a:lnTo>
                <a:lnTo>
                  <a:pt x="934108" y="237279"/>
                </a:lnTo>
                <a:lnTo>
                  <a:pt x="935368" y="236344"/>
                </a:lnTo>
                <a:lnTo>
                  <a:pt x="949059" y="231759"/>
                </a:lnTo>
                <a:cubicBezTo>
                  <a:pt x="964033" y="225857"/>
                  <a:pt x="978036" y="220629"/>
                  <a:pt x="980035" y="232451"/>
                </a:cubicBezTo>
                <a:cubicBezTo>
                  <a:pt x="988861" y="233151"/>
                  <a:pt x="994474" y="231910"/>
                  <a:pt x="998443" y="229669"/>
                </a:cubicBezTo>
                <a:cubicBezTo>
                  <a:pt x="1006381" y="225191"/>
                  <a:pt x="1007750" y="216720"/>
                  <a:pt x="1015140" y="211809"/>
                </a:cubicBezTo>
                <a:lnTo>
                  <a:pt x="1027653" y="209075"/>
                </a:lnTo>
                <a:lnTo>
                  <a:pt x="1029989" y="206615"/>
                </a:lnTo>
                <a:lnTo>
                  <a:pt x="1036851" y="201625"/>
                </a:lnTo>
                <a:lnTo>
                  <a:pt x="1029120" y="198042"/>
                </a:lnTo>
                <a:cubicBezTo>
                  <a:pt x="1021104" y="195096"/>
                  <a:pt x="1101729" y="180798"/>
                  <a:pt x="1113256" y="173389"/>
                </a:cubicBezTo>
                <a:lnTo>
                  <a:pt x="1184710" y="152398"/>
                </a:lnTo>
                <a:lnTo>
                  <a:pt x="1310965" y="166725"/>
                </a:lnTo>
                <a:cubicBezTo>
                  <a:pt x="1336372" y="131696"/>
                  <a:pt x="1403197" y="140119"/>
                  <a:pt x="1430934" y="119950"/>
                </a:cubicBezTo>
                <a:lnTo>
                  <a:pt x="1463118" y="119757"/>
                </a:lnTo>
                <a:lnTo>
                  <a:pt x="1493444" y="128262"/>
                </a:lnTo>
                <a:lnTo>
                  <a:pt x="1493168" y="131301"/>
                </a:lnTo>
                <a:cubicBezTo>
                  <a:pt x="1493827" y="133297"/>
                  <a:pt x="1495475" y="133471"/>
                  <a:pt x="1497974" y="132687"/>
                </a:cubicBezTo>
                <a:lnTo>
                  <a:pt x="1502355" y="130762"/>
                </a:lnTo>
                <a:lnTo>
                  <a:pt x="1508100" y="132372"/>
                </a:lnTo>
                <a:lnTo>
                  <a:pt x="1523822" y="135958"/>
                </a:lnTo>
                <a:lnTo>
                  <a:pt x="1528971" y="142145"/>
                </a:lnTo>
                <a:cubicBezTo>
                  <a:pt x="1544182" y="151821"/>
                  <a:pt x="1579536" y="139768"/>
                  <a:pt x="1590631" y="154682"/>
                </a:cubicBezTo>
                <a:lnTo>
                  <a:pt x="1609537" y="150462"/>
                </a:lnTo>
                <a:lnTo>
                  <a:pt x="1631335" y="160532"/>
                </a:lnTo>
                <a:cubicBezTo>
                  <a:pt x="1651445" y="168813"/>
                  <a:pt x="1672155" y="173541"/>
                  <a:pt x="1693983" y="164048"/>
                </a:cubicBezTo>
                <a:cubicBezTo>
                  <a:pt x="1686705" y="185321"/>
                  <a:pt x="1748101" y="157604"/>
                  <a:pt x="1763575" y="175690"/>
                </a:cubicBezTo>
                <a:cubicBezTo>
                  <a:pt x="1773286" y="190711"/>
                  <a:pt x="1794179" y="185800"/>
                  <a:pt x="1812709" y="188883"/>
                </a:cubicBezTo>
                <a:cubicBezTo>
                  <a:pt x="1830479" y="202932"/>
                  <a:pt x="1918180" y="204037"/>
                  <a:pt x="1945879" y="197052"/>
                </a:cubicBezTo>
                <a:cubicBezTo>
                  <a:pt x="1955185" y="193416"/>
                  <a:pt x="1964727" y="191072"/>
                  <a:pt x="1974418" y="189712"/>
                </a:cubicBezTo>
                <a:lnTo>
                  <a:pt x="2235555" y="226659"/>
                </a:lnTo>
                <a:cubicBezTo>
                  <a:pt x="2235555" y="166322"/>
                  <a:pt x="2881775" y="274380"/>
                  <a:pt x="2881775" y="21404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1CB44-B163-A245-3BEE-7C76B0755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060" y="5097439"/>
            <a:ext cx="9908274" cy="7915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b="1" i="1" dirty="0">
                <a:ea typeface="+mj-lt"/>
                <a:cs typeface="+mj-lt"/>
              </a:rPr>
              <a:t>Visualizations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BBFDD63-AD5F-4E42-979B-2FBDE345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855" y="781186"/>
            <a:ext cx="5217258" cy="402964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C700A9C2-5B99-488A-8884-76AB40DEF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23294" y="457200"/>
            <a:ext cx="1186379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4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ABDB02C-700D-4121-B1D1-CCB58F4BE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4339" y="781186"/>
            <a:ext cx="5217258" cy="402964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0B1B938D-F136-428F-BAEA-A69ADA053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5513" y="437651"/>
            <a:ext cx="1084027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4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DA3985D-C7BC-3CED-317C-E5C28C9540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552596" y="863768"/>
            <a:ext cx="5486400" cy="4114800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A0802D6-080A-9CFD-D8DC-C918C29F67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229350" y="888087"/>
            <a:ext cx="5317365" cy="4114800"/>
          </a:xfrm>
        </p:spPr>
      </p:pic>
    </p:spTree>
    <p:extLst>
      <p:ext uri="{BB962C8B-B14F-4D97-AF65-F5344CB8AC3E}">
        <p14:creationId xmlns:p14="http://schemas.microsoft.com/office/powerpoint/2010/main" val="330990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EF3A-FAEB-66BA-0DBC-72256B8B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835" y="609601"/>
            <a:ext cx="5084829" cy="69721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i="1" dirty="0">
                <a:ea typeface="Batang"/>
              </a:rPr>
              <a:t>CONCLUSIONS:</a:t>
            </a:r>
            <a:endParaRPr lang="en-US" sz="3200" b="1" i="1"/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28F08B9-4619-E374-3906-D776EAD752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0064" y="454273"/>
            <a:ext cx="5972433" cy="3166599"/>
          </a:xfrm>
        </p:spPr>
      </p:pic>
      <p:pic>
        <p:nvPicPr>
          <p:cNvPr id="6" name="Content Placeholder 5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F6C57C84-89F3-9F06-79D7-FFFF76D589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26959" y="2957748"/>
            <a:ext cx="6096000" cy="363664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B198E1-F35C-C94A-2DB0-D912176AC83D}"/>
              </a:ext>
            </a:extLst>
          </p:cNvPr>
          <p:cNvSpPr txBox="1"/>
          <p:nvPr/>
        </p:nvSpPr>
        <p:spPr>
          <a:xfrm>
            <a:off x="276054" y="5311214"/>
            <a:ext cx="511026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nsolas"/>
              </a:rPr>
              <a:t>The beach with the lowest average </a:t>
            </a:r>
            <a:r>
              <a:rPr lang="en-US" b="1" err="1">
                <a:latin typeface="Consolas"/>
              </a:rPr>
              <a:t>Enterocucci</a:t>
            </a:r>
            <a:r>
              <a:rPr lang="en-US" b="1" dirty="0">
                <a:latin typeface="Consolas"/>
              </a:rPr>
              <a:t> Results this year (May-Sept) is: BREEZY POINT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872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3834C-4E68-EA8D-2CD6-07607430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>
            <a:normAutofit/>
          </a:bodyPr>
          <a:lstStyle/>
          <a:p>
            <a:pPr algn="ctr"/>
            <a:r>
              <a:rPr lang="en-US" b="1" i="1">
                <a:ea typeface="Batang"/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0AE32-5D6F-BCDB-AC79-548D00B37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95" y="733425"/>
            <a:ext cx="4889480" cy="539115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  <a:p>
            <a:r>
              <a:rPr lang="en-US" dirty="0">
                <a:ea typeface="+mn-lt"/>
                <a:cs typeface="+mn-lt"/>
                <a:hlinkClick r:id="rId2"/>
              </a:rPr>
              <a:t>https://data.cityofnewyork.us/Health/Beach-Water-Samples/2xir-kwzz/about_data</a:t>
            </a:r>
            <a:endParaRPr lang="en-US"/>
          </a:p>
          <a:p>
            <a:r>
              <a:rPr lang="en-US" dirty="0">
                <a:ea typeface="+mn-lt"/>
                <a:cs typeface="+mn-lt"/>
                <a:hlinkClick r:id="rId3"/>
              </a:rPr>
              <a:t>BeachWaterDataset_data_dictionary.xlsx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4"/>
              </a:rPr>
              <a:t>https://www.dataquest.io/blog/tutorial-time-series-analysis-with-pandas/</a:t>
            </a:r>
            <a:endParaRPr lang="en-US" dirty="0"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https://www.nyc.gov/assets/doh/downloads/pdf/beach/beach-report-2021.pdf</a:t>
            </a:r>
          </a:p>
          <a:p>
            <a:r>
              <a:rPr lang="en-US" dirty="0">
                <a:ea typeface="+mn-lt"/>
                <a:cs typeface="+mn-lt"/>
                <a:hlinkClick r:id="rId5"/>
              </a:rPr>
              <a:t>https://www.archives.nyc/blog/2020/5/22/orchard-beach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67998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ArchiveVTI</vt:lpstr>
      <vt:lpstr>"An Informed Beachgoer: Analyzing Water Quality Levels in NYC Beaches"</vt:lpstr>
      <vt:lpstr>Methodologies</vt:lpstr>
      <vt:lpstr>Methodologies</vt:lpstr>
      <vt:lpstr>Visualizations</vt:lpstr>
      <vt:lpstr>Visualizations</vt:lpstr>
      <vt:lpstr>CONCLUSIONS: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473</cp:revision>
  <dcterms:created xsi:type="dcterms:W3CDTF">2024-07-16T19:30:59Z</dcterms:created>
  <dcterms:modified xsi:type="dcterms:W3CDTF">2024-07-16T22:08:07Z</dcterms:modified>
</cp:coreProperties>
</file>