
<file path=[Content_Types].xml><?xml version="1.0" encoding="utf-8"?>
<Types xmlns="http://schemas.openxmlformats.org/package/2006/content-types">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63" r:id="rId3"/>
    <p:sldId id="257" r:id="rId4"/>
    <p:sldId id="261" r:id="rId5"/>
    <p:sldId id="260" r:id="rId6"/>
    <p:sldId id="264" r:id="rId7"/>
    <p:sldId id="265" r:id="rId8"/>
    <p:sldId id="268" r:id="rId9"/>
    <p:sldId id="266" r:id="rId10"/>
    <p:sldId id="267" r:id="rId11"/>
    <p:sldId id="269" r:id="rId12"/>
    <p:sldId id="270" r:id="rId13"/>
    <p:sldId id="272" r:id="rId14"/>
    <p:sldId id="273"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ndy Detraz" userId="ef60abe6efcaf059" providerId="LiveId" clId="{ACA86C18-1B6A-4B97-A55E-9AEEAB4AEA2B}"/>
    <pc:docChg chg="undo custSel addSld delSld modSld sldOrd">
      <pc:chgData name="Cindy Detraz" userId="ef60abe6efcaf059" providerId="LiveId" clId="{ACA86C18-1B6A-4B97-A55E-9AEEAB4AEA2B}" dt="2024-01-11T21:29:28.335" v="2245" actId="14100"/>
      <pc:docMkLst>
        <pc:docMk/>
      </pc:docMkLst>
      <pc:sldChg chg="addSp delSp modSp mod">
        <pc:chgData name="Cindy Detraz" userId="ef60abe6efcaf059" providerId="LiveId" clId="{ACA86C18-1B6A-4B97-A55E-9AEEAB4AEA2B}" dt="2024-01-11T21:25:36.481" v="2208" actId="1440"/>
        <pc:sldMkLst>
          <pc:docMk/>
          <pc:sldMk cId="3501264177" sldId="257"/>
        </pc:sldMkLst>
        <pc:spChg chg="mod">
          <ac:chgData name="Cindy Detraz" userId="ef60abe6efcaf059" providerId="LiveId" clId="{ACA86C18-1B6A-4B97-A55E-9AEEAB4AEA2B}" dt="2024-01-11T00:01:29.377" v="60" actId="1076"/>
          <ac:spMkLst>
            <pc:docMk/>
            <pc:sldMk cId="3501264177" sldId="257"/>
            <ac:spMk id="2" creationId="{6A7C4A84-4653-E7D7-B5F5-135EC1D2B749}"/>
          </ac:spMkLst>
        </pc:spChg>
        <pc:spChg chg="del mod">
          <ac:chgData name="Cindy Detraz" userId="ef60abe6efcaf059" providerId="LiveId" clId="{ACA86C18-1B6A-4B97-A55E-9AEEAB4AEA2B}" dt="2024-01-10T23:51:11.379" v="3"/>
          <ac:spMkLst>
            <pc:docMk/>
            <pc:sldMk cId="3501264177" sldId="257"/>
            <ac:spMk id="7" creationId="{6B876080-9059-A8BB-42A6-F9F1CCDDA735}"/>
          </ac:spMkLst>
        </pc:spChg>
        <pc:spChg chg="add del mod">
          <ac:chgData name="Cindy Detraz" userId="ef60abe6efcaf059" providerId="LiveId" clId="{ACA86C18-1B6A-4B97-A55E-9AEEAB4AEA2B}" dt="2024-01-11T00:16:41.320" v="170" actId="931"/>
          <ac:spMkLst>
            <pc:docMk/>
            <pc:sldMk cId="3501264177" sldId="257"/>
            <ac:spMk id="20" creationId="{5AD02234-0C0C-68E4-A0A8-3E2804AA334B}"/>
          </ac:spMkLst>
        </pc:spChg>
        <pc:picChg chg="add del mod">
          <ac:chgData name="Cindy Detraz" userId="ef60abe6efcaf059" providerId="LiveId" clId="{ACA86C18-1B6A-4B97-A55E-9AEEAB4AEA2B}" dt="2024-01-11T00:16:14.313" v="169" actId="478"/>
          <ac:picMkLst>
            <pc:docMk/>
            <pc:sldMk cId="3501264177" sldId="257"/>
            <ac:picMk id="16" creationId="{AE14B0C0-3E90-3692-D283-2EBA3A3F7257}"/>
          </ac:picMkLst>
        </pc:picChg>
        <pc:picChg chg="add mod">
          <ac:chgData name="Cindy Detraz" userId="ef60abe6efcaf059" providerId="LiveId" clId="{ACA86C18-1B6A-4B97-A55E-9AEEAB4AEA2B}" dt="2024-01-11T00:17:08.259" v="180" actId="1076"/>
          <ac:picMkLst>
            <pc:docMk/>
            <pc:sldMk cId="3501264177" sldId="257"/>
            <ac:picMk id="18" creationId="{61554549-7F55-53D0-B0FF-7FE1867DB52F}"/>
          </ac:picMkLst>
        </pc:picChg>
        <pc:picChg chg="add mod">
          <ac:chgData name="Cindy Detraz" userId="ef60abe6efcaf059" providerId="LiveId" clId="{ACA86C18-1B6A-4B97-A55E-9AEEAB4AEA2B}" dt="2024-01-11T21:25:36.481" v="2208" actId="1440"/>
          <ac:picMkLst>
            <pc:docMk/>
            <pc:sldMk cId="3501264177" sldId="257"/>
            <ac:picMk id="22" creationId="{989DDD6A-458C-DA41-AECC-95E99947F72E}"/>
          </ac:picMkLst>
        </pc:picChg>
      </pc:sldChg>
      <pc:sldChg chg="addSp delSp modSp del mod">
        <pc:chgData name="Cindy Detraz" userId="ef60abe6efcaf059" providerId="LiveId" clId="{ACA86C18-1B6A-4B97-A55E-9AEEAB4AEA2B}" dt="2024-01-11T00:22:28.707" v="217" actId="47"/>
        <pc:sldMkLst>
          <pc:docMk/>
          <pc:sldMk cId="2263822062" sldId="258"/>
        </pc:sldMkLst>
        <pc:spChg chg="del">
          <ac:chgData name="Cindy Detraz" userId="ef60abe6efcaf059" providerId="LiveId" clId="{ACA86C18-1B6A-4B97-A55E-9AEEAB4AEA2B}" dt="2024-01-11T00:14:54.527" v="155"/>
          <ac:spMkLst>
            <pc:docMk/>
            <pc:sldMk cId="2263822062" sldId="258"/>
            <ac:spMk id="3" creationId="{567AE548-D1E5-085E-E49E-448D2A31DD0A}"/>
          </ac:spMkLst>
        </pc:spChg>
        <pc:spChg chg="add del mod">
          <ac:chgData name="Cindy Detraz" userId="ef60abe6efcaf059" providerId="LiveId" clId="{ACA86C18-1B6A-4B97-A55E-9AEEAB4AEA2B}" dt="2024-01-11T00:16:02.439" v="164" actId="931"/>
          <ac:spMkLst>
            <pc:docMk/>
            <pc:sldMk cId="2263822062" sldId="258"/>
            <ac:spMk id="6" creationId="{8DF75DC7-BDA7-3B3D-2233-B12EF6C89031}"/>
          </ac:spMkLst>
        </pc:spChg>
        <pc:picChg chg="add del mod">
          <ac:chgData name="Cindy Detraz" userId="ef60abe6efcaf059" providerId="LiveId" clId="{ACA86C18-1B6A-4B97-A55E-9AEEAB4AEA2B}" dt="2024-01-11T00:15:27.081" v="163" actId="21"/>
          <ac:picMkLst>
            <pc:docMk/>
            <pc:sldMk cId="2263822062" sldId="258"/>
            <ac:picMk id="4" creationId="{5D413E48-0F8F-4430-7CC2-5696F84BCDE6}"/>
          </ac:picMkLst>
        </pc:picChg>
        <pc:picChg chg="add mod">
          <ac:chgData name="Cindy Detraz" userId="ef60abe6efcaf059" providerId="LiveId" clId="{ACA86C18-1B6A-4B97-A55E-9AEEAB4AEA2B}" dt="2024-01-11T00:20:10.187" v="213" actId="14100"/>
          <ac:picMkLst>
            <pc:docMk/>
            <pc:sldMk cId="2263822062" sldId="258"/>
            <ac:picMk id="8" creationId="{478A394D-2F9D-9DB4-2A1D-DFDE54043F87}"/>
          </ac:picMkLst>
        </pc:picChg>
        <pc:picChg chg="add del mod">
          <ac:chgData name="Cindy Detraz" userId="ef60abe6efcaf059" providerId="LiveId" clId="{ACA86C18-1B6A-4B97-A55E-9AEEAB4AEA2B}" dt="2024-01-11T00:14:52.789" v="154" actId="21"/>
          <ac:picMkLst>
            <pc:docMk/>
            <pc:sldMk cId="2263822062" sldId="258"/>
            <ac:picMk id="16" creationId="{5D413E48-0F8F-4430-7CC2-5696F84BCDE6}"/>
          </ac:picMkLst>
        </pc:picChg>
      </pc:sldChg>
      <pc:sldChg chg="addSp delSp modSp new add del mod delAnim modAnim">
        <pc:chgData name="Cindy Detraz" userId="ef60abe6efcaf059" providerId="LiveId" clId="{ACA86C18-1B6A-4B97-A55E-9AEEAB4AEA2B}" dt="2024-01-11T03:28:17.856" v="1350" actId="2696"/>
        <pc:sldMkLst>
          <pc:docMk/>
          <pc:sldMk cId="2370336894" sldId="259"/>
        </pc:sldMkLst>
        <pc:spChg chg="mod">
          <ac:chgData name="Cindy Detraz" userId="ef60abe6efcaf059" providerId="LiveId" clId="{ACA86C18-1B6A-4B97-A55E-9AEEAB4AEA2B}" dt="2024-01-11T00:02:21.739" v="81" actId="14100"/>
          <ac:spMkLst>
            <pc:docMk/>
            <pc:sldMk cId="2370336894" sldId="259"/>
            <ac:spMk id="2" creationId="{7800C51F-E4BD-6CB9-AB7C-4FA015FB5E41}"/>
          </ac:spMkLst>
        </pc:spChg>
        <pc:spChg chg="del mod">
          <ac:chgData name="Cindy Detraz" userId="ef60abe6efcaf059" providerId="LiveId" clId="{ACA86C18-1B6A-4B97-A55E-9AEEAB4AEA2B}" dt="2024-01-11T00:03:09.513" v="84"/>
          <ac:spMkLst>
            <pc:docMk/>
            <pc:sldMk cId="2370336894" sldId="259"/>
            <ac:spMk id="3" creationId="{5DC6AEFD-C437-E2A4-420A-49E397DB9FC0}"/>
          </ac:spMkLst>
        </pc:spChg>
        <pc:spChg chg="add del mod">
          <ac:chgData name="Cindy Detraz" userId="ef60abe6efcaf059" providerId="LiveId" clId="{ACA86C18-1B6A-4B97-A55E-9AEEAB4AEA2B}" dt="2024-01-11T03:27:42.827" v="1338" actId="478"/>
          <ac:spMkLst>
            <pc:docMk/>
            <pc:sldMk cId="2370336894" sldId="259"/>
            <ac:spMk id="5" creationId="{F8A3BAB2-6957-120C-7834-5240E84A582F}"/>
          </ac:spMkLst>
        </pc:spChg>
        <pc:spChg chg="add del mod">
          <ac:chgData name="Cindy Detraz" userId="ef60abe6efcaf059" providerId="LiveId" clId="{ACA86C18-1B6A-4B97-A55E-9AEEAB4AEA2B}" dt="2024-01-11T00:08:45.054" v="113" actId="478"/>
          <ac:spMkLst>
            <pc:docMk/>
            <pc:sldMk cId="2370336894" sldId="259"/>
            <ac:spMk id="6" creationId="{5B5E2A37-C73F-C049-E926-2ECDC42D875E}"/>
          </ac:spMkLst>
        </pc:spChg>
        <pc:spChg chg="add del mod">
          <ac:chgData name="Cindy Detraz" userId="ef60abe6efcaf059" providerId="LiveId" clId="{ACA86C18-1B6A-4B97-A55E-9AEEAB4AEA2B}" dt="2024-01-11T00:08:46.174" v="114" actId="478"/>
          <ac:spMkLst>
            <pc:docMk/>
            <pc:sldMk cId="2370336894" sldId="259"/>
            <ac:spMk id="7" creationId="{B92D253F-1E08-6026-AE86-4DAD23E1F83F}"/>
          </ac:spMkLst>
        </pc:spChg>
        <pc:spChg chg="add del mod">
          <ac:chgData name="Cindy Detraz" userId="ef60abe6efcaf059" providerId="LiveId" clId="{ACA86C18-1B6A-4B97-A55E-9AEEAB4AEA2B}" dt="2024-01-11T00:08:47.159" v="115" actId="478"/>
          <ac:spMkLst>
            <pc:docMk/>
            <pc:sldMk cId="2370336894" sldId="259"/>
            <ac:spMk id="8" creationId="{6FFF6F09-A05B-712F-C33C-00100C03312B}"/>
          </ac:spMkLst>
        </pc:spChg>
        <pc:spChg chg="add del mod">
          <ac:chgData name="Cindy Detraz" userId="ef60abe6efcaf059" providerId="LiveId" clId="{ACA86C18-1B6A-4B97-A55E-9AEEAB4AEA2B}" dt="2024-01-11T00:08:47.823" v="116" actId="478"/>
          <ac:spMkLst>
            <pc:docMk/>
            <pc:sldMk cId="2370336894" sldId="259"/>
            <ac:spMk id="9" creationId="{3D8DD56E-F36F-1A52-EF6B-6543A31F1349}"/>
          </ac:spMkLst>
        </pc:spChg>
        <pc:spChg chg="add del mod">
          <ac:chgData name="Cindy Detraz" userId="ef60abe6efcaf059" providerId="LiveId" clId="{ACA86C18-1B6A-4B97-A55E-9AEEAB4AEA2B}" dt="2024-01-11T00:08:48.487" v="117" actId="478"/>
          <ac:spMkLst>
            <pc:docMk/>
            <pc:sldMk cId="2370336894" sldId="259"/>
            <ac:spMk id="10" creationId="{74DF075F-3740-FA5F-BD7C-4534B1D91B34}"/>
          </ac:spMkLst>
        </pc:spChg>
        <pc:spChg chg="add del mod">
          <ac:chgData name="Cindy Detraz" userId="ef60abe6efcaf059" providerId="LiveId" clId="{ACA86C18-1B6A-4B97-A55E-9AEEAB4AEA2B}" dt="2024-01-11T03:27:43.931" v="1339" actId="478"/>
          <ac:spMkLst>
            <pc:docMk/>
            <pc:sldMk cId="2370336894" sldId="259"/>
            <ac:spMk id="11" creationId="{8CF70574-809D-D68E-C16D-207C763CBA47}"/>
          </ac:spMkLst>
        </pc:spChg>
        <pc:spChg chg="add del mod">
          <ac:chgData name="Cindy Detraz" userId="ef60abe6efcaf059" providerId="LiveId" clId="{ACA86C18-1B6A-4B97-A55E-9AEEAB4AEA2B}" dt="2024-01-11T03:27:44.916" v="1340" actId="478"/>
          <ac:spMkLst>
            <pc:docMk/>
            <pc:sldMk cId="2370336894" sldId="259"/>
            <ac:spMk id="12" creationId="{7646CA6C-15D3-FC73-AD86-A84172635EA1}"/>
          </ac:spMkLst>
        </pc:spChg>
        <pc:spChg chg="add del mod">
          <ac:chgData name="Cindy Detraz" userId="ef60abe6efcaf059" providerId="LiveId" clId="{ACA86C18-1B6A-4B97-A55E-9AEEAB4AEA2B}" dt="2024-01-11T03:27:45.875" v="1341" actId="478"/>
          <ac:spMkLst>
            <pc:docMk/>
            <pc:sldMk cId="2370336894" sldId="259"/>
            <ac:spMk id="13" creationId="{DC6A2B31-2B05-6631-BAF3-DDBC6525A545}"/>
          </ac:spMkLst>
        </pc:spChg>
        <pc:spChg chg="add del mod">
          <ac:chgData name="Cindy Detraz" userId="ef60abe6efcaf059" providerId="LiveId" clId="{ACA86C18-1B6A-4B97-A55E-9AEEAB4AEA2B}" dt="2024-01-11T03:27:46.732" v="1342" actId="478"/>
          <ac:spMkLst>
            <pc:docMk/>
            <pc:sldMk cId="2370336894" sldId="259"/>
            <ac:spMk id="14" creationId="{9FB908B9-0C2B-AB77-C467-10ED78ECFBF6}"/>
          </ac:spMkLst>
        </pc:spChg>
        <pc:spChg chg="add del mod">
          <ac:chgData name="Cindy Detraz" userId="ef60abe6efcaf059" providerId="LiveId" clId="{ACA86C18-1B6A-4B97-A55E-9AEEAB4AEA2B}" dt="2024-01-11T03:27:47.755" v="1344" actId="478"/>
          <ac:spMkLst>
            <pc:docMk/>
            <pc:sldMk cId="2370336894" sldId="259"/>
            <ac:spMk id="15" creationId="{D0FB8968-F3CB-445A-80F5-42E97CA8AA60}"/>
          </ac:spMkLst>
        </pc:spChg>
        <pc:spChg chg="add del mod">
          <ac:chgData name="Cindy Detraz" userId="ef60abe6efcaf059" providerId="LiveId" clId="{ACA86C18-1B6A-4B97-A55E-9AEEAB4AEA2B}" dt="2024-01-11T00:18:24.567" v="189" actId="931"/>
          <ac:spMkLst>
            <pc:docMk/>
            <pc:sldMk cId="2370336894" sldId="259"/>
            <ac:spMk id="20" creationId="{FF72CD18-33E3-69EC-29A4-7EA2A05A8ABA}"/>
          </ac:spMkLst>
        </pc:spChg>
        <pc:spChg chg="add del mod">
          <ac:chgData name="Cindy Detraz" userId="ef60abe6efcaf059" providerId="LiveId" clId="{ACA86C18-1B6A-4B97-A55E-9AEEAB4AEA2B}" dt="2024-01-11T03:27:40.220" v="1337" actId="21"/>
          <ac:spMkLst>
            <pc:docMk/>
            <pc:sldMk cId="2370336894" sldId="259"/>
            <ac:spMk id="26" creationId="{DAD27055-D4D4-9AEE-2F44-0AEDDBD7754B}"/>
          </ac:spMkLst>
        </pc:spChg>
        <pc:picChg chg="add del mod">
          <ac:chgData name="Cindy Detraz" userId="ef60abe6efcaf059" providerId="LiveId" clId="{ACA86C18-1B6A-4B97-A55E-9AEEAB4AEA2B}" dt="2024-01-11T00:18:13.059" v="187" actId="478"/>
          <ac:picMkLst>
            <pc:docMk/>
            <pc:sldMk cId="2370336894" sldId="259"/>
            <ac:picMk id="4" creationId="{12C4C4AE-CE2D-E7B7-4537-6CDE94F2596C}"/>
          </ac:picMkLst>
        </pc:picChg>
        <pc:picChg chg="add del mod">
          <ac:chgData name="Cindy Detraz" userId="ef60abe6efcaf059" providerId="LiveId" clId="{ACA86C18-1B6A-4B97-A55E-9AEEAB4AEA2B}" dt="2024-01-11T00:14:44.989" v="151" actId="21"/>
          <ac:picMkLst>
            <pc:docMk/>
            <pc:sldMk cId="2370336894" sldId="259"/>
            <ac:picMk id="16" creationId="{5D413E48-0F8F-4430-7CC2-5696F84BCDE6}"/>
          </ac:picMkLst>
        </pc:picChg>
        <pc:picChg chg="add del mod">
          <ac:chgData name="Cindy Detraz" userId="ef60abe6efcaf059" providerId="LiveId" clId="{ACA86C18-1B6A-4B97-A55E-9AEEAB4AEA2B}" dt="2024-01-11T00:18:26.133" v="191" actId="478"/>
          <ac:picMkLst>
            <pc:docMk/>
            <pc:sldMk cId="2370336894" sldId="259"/>
            <ac:picMk id="18" creationId="{10C5DFF1-8C9E-C924-13D3-AB1485903B26}"/>
          </ac:picMkLst>
        </pc:picChg>
        <pc:picChg chg="add del mod">
          <ac:chgData name="Cindy Detraz" userId="ef60abe6efcaf059" providerId="LiveId" clId="{ACA86C18-1B6A-4B97-A55E-9AEEAB4AEA2B}" dt="2024-01-11T03:27:34.379" v="1336" actId="478"/>
          <ac:picMkLst>
            <pc:docMk/>
            <pc:sldMk cId="2370336894" sldId="259"/>
            <ac:picMk id="22" creationId="{044126A4-8126-16B0-EED7-4AC9CAC755DA}"/>
          </ac:picMkLst>
        </pc:picChg>
        <pc:picChg chg="add del mod">
          <ac:chgData name="Cindy Detraz" userId="ef60abe6efcaf059" providerId="LiveId" clId="{ACA86C18-1B6A-4B97-A55E-9AEEAB4AEA2B}" dt="2024-01-11T00:37:07.543" v="262" actId="478"/>
          <ac:picMkLst>
            <pc:docMk/>
            <pc:sldMk cId="2370336894" sldId="259"/>
            <ac:picMk id="24" creationId="{71456DD4-9D18-9146-392E-F1265612F093}"/>
          </ac:picMkLst>
        </pc:picChg>
      </pc:sldChg>
      <pc:sldChg chg="addSp delSp modSp new mod">
        <pc:chgData name="Cindy Detraz" userId="ef60abe6efcaf059" providerId="LiveId" clId="{ACA86C18-1B6A-4B97-A55E-9AEEAB4AEA2B}" dt="2024-01-11T21:25:58.059" v="2211" actId="1076"/>
        <pc:sldMkLst>
          <pc:docMk/>
          <pc:sldMk cId="3005533824" sldId="260"/>
        </pc:sldMkLst>
        <pc:spChg chg="mod">
          <ac:chgData name="Cindy Detraz" userId="ef60abe6efcaf059" providerId="LiveId" clId="{ACA86C18-1B6A-4B97-A55E-9AEEAB4AEA2B}" dt="2024-01-11T00:33:13.391" v="252" actId="14100"/>
          <ac:spMkLst>
            <pc:docMk/>
            <pc:sldMk cId="3005533824" sldId="260"/>
            <ac:spMk id="2" creationId="{F91DCEB6-1778-0EF3-F64F-C5F6A38484CA}"/>
          </ac:spMkLst>
        </pc:spChg>
        <pc:spChg chg="del">
          <ac:chgData name="Cindy Detraz" userId="ef60abe6efcaf059" providerId="LiveId" clId="{ACA86C18-1B6A-4B97-A55E-9AEEAB4AEA2B}" dt="2024-01-11T00:34:07.085" v="253" actId="931"/>
          <ac:spMkLst>
            <pc:docMk/>
            <pc:sldMk cId="3005533824" sldId="260"/>
            <ac:spMk id="3" creationId="{D19E163F-5422-F6A4-7466-E36C2C0A7AFD}"/>
          </ac:spMkLst>
        </pc:spChg>
        <pc:spChg chg="add del mod">
          <ac:chgData name="Cindy Detraz" userId="ef60abe6efcaf059" providerId="LiveId" clId="{ACA86C18-1B6A-4B97-A55E-9AEEAB4AEA2B}" dt="2024-01-11T04:28:38.204" v="1781" actId="21"/>
          <ac:spMkLst>
            <pc:docMk/>
            <pc:sldMk cId="3005533824" sldId="260"/>
            <ac:spMk id="4" creationId="{4D030406-72DB-0D98-EE1E-5F5400DF0154}"/>
          </ac:spMkLst>
        </pc:spChg>
        <pc:spChg chg="add del">
          <ac:chgData name="Cindy Detraz" userId="ef60abe6efcaf059" providerId="LiveId" clId="{ACA86C18-1B6A-4B97-A55E-9AEEAB4AEA2B}" dt="2024-01-11T00:28:49.028" v="224" actId="21"/>
          <ac:spMkLst>
            <pc:docMk/>
            <pc:sldMk cId="3005533824" sldId="260"/>
            <ac:spMk id="4" creationId="{5B2AA1F1-E0DA-D509-65ED-0EBC0C551CCF}"/>
          </ac:spMkLst>
        </pc:spChg>
        <pc:spChg chg="add del mod">
          <ac:chgData name="Cindy Detraz" userId="ef60abe6efcaf059" providerId="LiveId" clId="{ACA86C18-1B6A-4B97-A55E-9AEEAB4AEA2B}" dt="2024-01-11T00:52:37.172" v="310"/>
          <ac:spMkLst>
            <pc:docMk/>
            <pc:sldMk cId="3005533824" sldId="260"/>
            <ac:spMk id="7" creationId="{55CA46F8-7089-1976-B33B-A64F03795299}"/>
          </ac:spMkLst>
        </pc:spChg>
        <pc:spChg chg="add del mod">
          <ac:chgData name="Cindy Detraz" userId="ef60abe6efcaf059" providerId="LiveId" clId="{ACA86C18-1B6A-4B97-A55E-9AEEAB4AEA2B}" dt="2024-01-11T04:30:10.360" v="1792" actId="478"/>
          <ac:spMkLst>
            <pc:docMk/>
            <pc:sldMk cId="3005533824" sldId="260"/>
            <ac:spMk id="7" creationId="{FDFDA33C-8203-8E62-939D-38466425BD84}"/>
          </ac:spMkLst>
        </pc:spChg>
        <pc:spChg chg="add del mod">
          <ac:chgData name="Cindy Detraz" userId="ef60abe6efcaf059" providerId="LiveId" clId="{ACA86C18-1B6A-4B97-A55E-9AEEAB4AEA2B}" dt="2024-01-11T04:01:59.261" v="1692" actId="478"/>
          <ac:spMkLst>
            <pc:docMk/>
            <pc:sldMk cId="3005533824" sldId="260"/>
            <ac:spMk id="8" creationId="{D3BB9BB2-D3E4-2D0F-3F42-84BD5674E565}"/>
          </ac:spMkLst>
        </pc:spChg>
        <pc:spChg chg="add del mod">
          <ac:chgData name="Cindy Detraz" userId="ef60abe6efcaf059" providerId="LiveId" clId="{ACA86C18-1B6A-4B97-A55E-9AEEAB4AEA2B}" dt="2024-01-11T04:02:01.770" v="1693" actId="478"/>
          <ac:spMkLst>
            <pc:docMk/>
            <pc:sldMk cId="3005533824" sldId="260"/>
            <ac:spMk id="9" creationId="{1DE9EC8E-B34C-986E-1034-4D728B596D07}"/>
          </ac:spMkLst>
        </pc:spChg>
        <pc:spChg chg="add del mod">
          <ac:chgData name="Cindy Detraz" userId="ef60abe6efcaf059" providerId="LiveId" clId="{ACA86C18-1B6A-4B97-A55E-9AEEAB4AEA2B}" dt="2024-01-11T05:08:54.557" v="2207" actId="14100"/>
          <ac:spMkLst>
            <pc:docMk/>
            <pc:sldMk cId="3005533824" sldId="260"/>
            <ac:spMk id="10" creationId="{A3B3C7CA-4DEC-50BD-47E1-4C02110C4A8E}"/>
          </ac:spMkLst>
        </pc:spChg>
        <pc:spChg chg="add del mod">
          <ac:chgData name="Cindy Detraz" userId="ef60abe6efcaf059" providerId="LiveId" clId="{ACA86C18-1B6A-4B97-A55E-9AEEAB4AEA2B}" dt="2024-01-11T05:03:43.310" v="2198" actId="21"/>
          <ac:spMkLst>
            <pc:docMk/>
            <pc:sldMk cId="3005533824" sldId="260"/>
            <ac:spMk id="11" creationId="{CAD425B9-0BAC-D033-BD48-99590B571EF1}"/>
          </ac:spMkLst>
        </pc:spChg>
        <pc:spChg chg="add mod">
          <ac:chgData name="Cindy Detraz" userId="ef60abe6efcaf059" providerId="LiveId" clId="{ACA86C18-1B6A-4B97-A55E-9AEEAB4AEA2B}" dt="2024-01-11T05:08:42.183" v="2204" actId="14100"/>
          <ac:spMkLst>
            <pc:docMk/>
            <pc:sldMk cId="3005533824" sldId="260"/>
            <ac:spMk id="12" creationId="{2C9C2CFD-2C77-4391-A049-AE4C66284B47}"/>
          </ac:spMkLst>
        </pc:spChg>
        <pc:picChg chg="add mod">
          <ac:chgData name="Cindy Detraz" userId="ef60abe6efcaf059" providerId="LiveId" clId="{ACA86C18-1B6A-4B97-A55E-9AEEAB4AEA2B}" dt="2024-01-11T04:28:37.468" v="1780"/>
          <ac:picMkLst>
            <pc:docMk/>
            <pc:sldMk cId="3005533824" sldId="260"/>
            <ac:picMk id="5" creationId="{A429AA1B-B4B5-D644-11A5-9FB89786EA40}"/>
          </ac:picMkLst>
        </pc:picChg>
        <pc:picChg chg="add del mod">
          <ac:chgData name="Cindy Detraz" userId="ef60abe6efcaf059" providerId="LiveId" clId="{ACA86C18-1B6A-4B97-A55E-9AEEAB4AEA2B}" dt="2024-01-11T21:25:58.059" v="2211" actId="1076"/>
          <ac:picMkLst>
            <pc:docMk/>
            <pc:sldMk cId="3005533824" sldId="260"/>
            <ac:picMk id="6" creationId="{A429AA1B-B4B5-D644-11A5-9FB89786EA40}"/>
          </ac:picMkLst>
        </pc:picChg>
      </pc:sldChg>
      <pc:sldChg chg="addSp delSp modSp new mod ord">
        <pc:chgData name="Cindy Detraz" userId="ef60abe6efcaf059" providerId="LiveId" clId="{ACA86C18-1B6A-4B97-A55E-9AEEAB4AEA2B}" dt="2024-01-11T21:25:48.592" v="2209" actId="1440"/>
        <pc:sldMkLst>
          <pc:docMk/>
          <pc:sldMk cId="2716277043" sldId="261"/>
        </pc:sldMkLst>
        <pc:spChg chg="mod">
          <ac:chgData name="Cindy Detraz" userId="ef60abe6efcaf059" providerId="LiveId" clId="{ACA86C18-1B6A-4B97-A55E-9AEEAB4AEA2B}" dt="2024-01-11T03:28:08.904" v="1349" actId="1076"/>
          <ac:spMkLst>
            <pc:docMk/>
            <pc:sldMk cId="2716277043" sldId="261"/>
            <ac:spMk id="2" creationId="{722EB325-B987-5B79-D004-17B5C3CC5DEF}"/>
          </ac:spMkLst>
        </pc:spChg>
        <pc:spChg chg="add del mod">
          <ac:chgData name="Cindy Detraz" userId="ef60abe6efcaf059" providerId="LiveId" clId="{ACA86C18-1B6A-4B97-A55E-9AEEAB4AEA2B}" dt="2024-01-11T04:22:07.489" v="1777"/>
          <ac:spMkLst>
            <pc:docMk/>
            <pc:sldMk cId="2716277043" sldId="261"/>
            <ac:spMk id="3" creationId="{8613F8D2-B6F0-7654-4D03-7B5CFC9E39B0}"/>
          </ac:spMkLst>
        </pc:spChg>
        <pc:spChg chg="del">
          <ac:chgData name="Cindy Detraz" userId="ef60abe6efcaf059" providerId="LiveId" clId="{ACA86C18-1B6A-4B97-A55E-9AEEAB4AEA2B}" dt="2024-01-11T00:37:27.498" v="263" actId="931"/>
          <ac:spMkLst>
            <pc:docMk/>
            <pc:sldMk cId="2716277043" sldId="261"/>
            <ac:spMk id="3" creationId="{EC96D9D6-7FDD-A752-CE28-EEF96D59D7C7}"/>
          </ac:spMkLst>
        </pc:spChg>
        <pc:spChg chg="add del mod">
          <ac:chgData name="Cindy Detraz" userId="ef60abe6efcaf059" providerId="LiveId" clId="{ACA86C18-1B6A-4B97-A55E-9AEEAB4AEA2B}" dt="2024-01-11T05:03:31.905" v="2196" actId="21"/>
          <ac:spMkLst>
            <pc:docMk/>
            <pc:sldMk cId="2716277043" sldId="261"/>
            <ac:spMk id="10" creationId="{A3B3C7CA-4DEC-50BD-47E1-4C02110C4A8E}"/>
          </ac:spMkLst>
        </pc:spChg>
        <pc:spChg chg="add mod">
          <ac:chgData name="Cindy Detraz" userId="ef60abe6efcaf059" providerId="LiveId" clId="{ACA86C18-1B6A-4B97-A55E-9AEEAB4AEA2B}" dt="2024-01-11T05:03:47.531" v="2200" actId="1076"/>
          <ac:spMkLst>
            <pc:docMk/>
            <pc:sldMk cId="2716277043" sldId="261"/>
            <ac:spMk id="11" creationId="{CAD425B9-0BAC-D033-BD48-99590B571EF1}"/>
          </ac:spMkLst>
        </pc:spChg>
        <pc:picChg chg="add mod">
          <ac:chgData name="Cindy Detraz" userId="ef60abe6efcaf059" providerId="LiveId" clId="{ACA86C18-1B6A-4B97-A55E-9AEEAB4AEA2B}" dt="2024-01-11T21:25:48.592" v="2209" actId="1440"/>
          <ac:picMkLst>
            <pc:docMk/>
            <pc:sldMk cId="2716277043" sldId="261"/>
            <ac:picMk id="5" creationId="{EEB9DA18-1270-EDD9-ED0E-D167D6A33319}"/>
          </ac:picMkLst>
        </pc:picChg>
      </pc:sldChg>
      <pc:sldChg chg="addSp delSp modSp new del mod ord">
        <pc:chgData name="Cindy Detraz" userId="ef60abe6efcaf059" providerId="LiveId" clId="{ACA86C18-1B6A-4B97-A55E-9AEEAB4AEA2B}" dt="2024-01-11T03:28:21.987" v="1351" actId="2696"/>
        <pc:sldMkLst>
          <pc:docMk/>
          <pc:sldMk cId="4075757509" sldId="262"/>
        </pc:sldMkLst>
        <pc:spChg chg="mod">
          <ac:chgData name="Cindy Detraz" userId="ef60abe6efcaf059" providerId="LiveId" clId="{ACA86C18-1B6A-4B97-A55E-9AEEAB4AEA2B}" dt="2024-01-11T00:56:03.798" v="382" actId="1076"/>
          <ac:spMkLst>
            <pc:docMk/>
            <pc:sldMk cId="4075757509" sldId="262"/>
            <ac:spMk id="2" creationId="{DDB0F3DE-F764-062B-F8A3-E4D6F30C093E}"/>
          </ac:spMkLst>
        </pc:spChg>
        <pc:spChg chg="del">
          <ac:chgData name="Cindy Detraz" userId="ef60abe6efcaf059" providerId="LiveId" clId="{ACA86C18-1B6A-4B97-A55E-9AEEAB4AEA2B}" dt="2024-01-11T00:53:27.281" v="314" actId="931"/>
          <ac:spMkLst>
            <pc:docMk/>
            <pc:sldMk cId="4075757509" sldId="262"/>
            <ac:spMk id="3" creationId="{22012BC3-FDED-0B13-DC11-F1355B216121}"/>
          </ac:spMkLst>
        </pc:spChg>
        <pc:picChg chg="add mod">
          <ac:chgData name="Cindy Detraz" userId="ef60abe6efcaf059" providerId="LiveId" clId="{ACA86C18-1B6A-4B97-A55E-9AEEAB4AEA2B}" dt="2024-01-11T00:58:59.997" v="399" actId="1076"/>
          <ac:picMkLst>
            <pc:docMk/>
            <pc:sldMk cId="4075757509" sldId="262"/>
            <ac:picMk id="5" creationId="{3713DF83-F2A5-AFEE-E610-DD9510EE470B}"/>
          </ac:picMkLst>
        </pc:picChg>
      </pc:sldChg>
      <pc:sldChg chg="addSp delSp modSp new mod">
        <pc:chgData name="Cindy Detraz" userId="ef60abe6efcaf059" providerId="LiveId" clId="{ACA86C18-1B6A-4B97-A55E-9AEEAB4AEA2B}" dt="2024-01-11T02:36:39.004" v="706" actId="1076"/>
        <pc:sldMkLst>
          <pc:docMk/>
          <pc:sldMk cId="1931857202" sldId="263"/>
        </pc:sldMkLst>
        <pc:spChg chg="mod">
          <ac:chgData name="Cindy Detraz" userId="ef60abe6efcaf059" providerId="LiveId" clId="{ACA86C18-1B6A-4B97-A55E-9AEEAB4AEA2B}" dt="2024-01-11T02:35:36.427" v="678" actId="113"/>
          <ac:spMkLst>
            <pc:docMk/>
            <pc:sldMk cId="1931857202" sldId="263"/>
            <ac:spMk id="2" creationId="{888E6987-8836-18D0-03ED-A33C42F4B3EC}"/>
          </ac:spMkLst>
        </pc:spChg>
        <pc:spChg chg="mod">
          <ac:chgData name="Cindy Detraz" userId="ef60abe6efcaf059" providerId="LiveId" clId="{ACA86C18-1B6A-4B97-A55E-9AEEAB4AEA2B}" dt="2024-01-11T02:36:39.004" v="706" actId="1076"/>
          <ac:spMkLst>
            <pc:docMk/>
            <pc:sldMk cId="1931857202" sldId="263"/>
            <ac:spMk id="3" creationId="{B1998F81-6711-2FEC-44D6-7B97B410B0BD}"/>
          </ac:spMkLst>
        </pc:spChg>
        <pc:picChg chg="add del mod">
          <ac:chgData name="Cindy Detraz" userId="ef60abe6efcaf059" providerId="LiveId" clId="{ACA86C18-1B6A-4B97-A55E-9AEEAB4AEA2B}" dt="2024-01-11T02:30:14.037" v="606" actId="478"/>
          <ac:picMkLst>
            <pc:docMk/>
            <pc:sldMk cId="1931857202" sldId="263"/>
            <ac:picMk id="1026" creationId="{A396F3F8-C3DE-46E2-C02F-E0C8A8852D40}"/>
          </ac:picMkLst>
        </pc:picChg>
        <pc:picChg chg="add del mod">
          <ac:chgData name="Cindy Detraz" userId="ef60abe6efcaf059" providerId="LiveId" clId="{ACA86C18-1B6A-4B97-A55E-9AEEAB4AEA2B}" dt="2024-01-11T02:30:14.037" v="606" actId="478"/>
          <ac:picMkLst>
            <pc:docMk/>
            <pc:sldMk cId="1931857202" sldId="263"/>
            <ac:picMk id="1028" creationId="{29E3EF63-FC77-AB33-192C-A996CAEDEBB2}"/>
          </ac:picMkLst>
        </pc:picChg>
        <pc:picChg chg="add mod">
          <ac:chgData name="Cindy Detraz" userId="ef60abe6efcaf059" providerId="LiveId" clId="{ACA86C18-1B6A-4B97-A55E-9AEEAB4AEA2B}" dt="2024-01-11T02:36:23.800" v="698" actId="14100"/>
          <ac:picMkLst>
            <pc:docMk/>
            <pc:sldMk cId="1931857202" sldId="263"/>
            <ac:picMk id="1030" creationId="{3D6072F9-4605-353A-0596-ACE016CEDFFE}"/>
          </ac:picMkLst>
        </pc:picChg>
        <pc:picChg chg="add del mod">
          <ac:chgData name="Cindy Detraz" userId="ef60abe6efcaf059" providerId="LiveId" clId="{ACA86C18-1B6A-4B97-A55E-9AEEAB4AEA2B}" dt="2024-01-11T02:31:19.125" v="616" actId="478"/>
          <ac:picMkLst>
            <pc:docMk/>
            <pc:sldMk cId="1931857202" sldId="263"/>
            <ac:picMk id="1031" creationId="{2D5211FC-0725-D98C-6391-D2212E5D257E}"/>
          </ac:picMkLst>
        </pc:picChg>
        <pc:picChg chg="add del mod">
          <ac:chgData name="Cindy Detraz" userId="ef60abe6efcaf059" providerId="LiveId" clId="{ACA86C18-1B6A-4B97-A55E-9AEEAB4AEA2B}" dt="2024-01-11T02:31:19.854" v="617" actId="478"/>
          <ac:picMkLst>
            <pc:docMk/>
            <pc:sldMk cId="1931857202" sldId="263"/>
            <ac:picMk id="1032" creationId="{3A7F81E2-03A6-9E8E-9B06-E216DA1CE007}"/>
          </ac:picMkLst>
        </pc:picChg>
        <pc:picChg chg="add mod">
          <ac:chgData name="Cindy Detraz" userId="ef60abe6efcaf059" providerId="LiveId" clId="{ACA86C18-1B6A-4B97-A55E-9AEEAB4AEA2B}" dt="2024-01-11T02:36:21.600" v="697" actId="14100"/>
          <ac:picMkLst>
            <pc:docMk/>
            <pc:sldMk cId="1931857202" sldId="263"/>
            <ac:picMk id="1034" creationId="{80014B7C-AC7D-67BC-2908-E7AEB3613C5E}"/>
          </ac:picMkLst>
        </pc:picChg>
        <pc:picChg chg="add mod">
          <ac:chgData name="Cindy Detraz" userId="ef60abe6efcaf059" providerId="LiveId" clId="{ACA86C18-1B6A-4B97-A55E-9AEEAB4AEA2B}" dt="2024-01-11T02:36:17.844" v="695" actId="14100"/>
          <ac:picMkLst>
            <pc:docMk/>
            <pc:sldMk cId="1931857202" sldId="263"/>
            <ac:picMk id="1036" creationId="{7461A674-25FC-15FC-D3ED-7C551D0168EC}"/>
          </ac:picMkLst>
        </pc:picChg>
      </pc:sldChg>
      <pc:sldChg chg="addSp modSp new mod ord">
        <pc:chgData name="Cindy Detraz" userId="ef60abe6efcaf059" providerId="LiveId" clId="{ACA86C18-1B6A-4B97-A55E-9AEEAB4AEA2B}" dt="2024-01-11T21:26:24.322" v="2213" actId="1440"/>
        <pc:sldMkLst>
          <pc:docMk/>
          <pc:sldMk cId="4200639994" sldId="264"/>
        </pc:sldMkLst>
        <pc:spChg chg="mod">
          <ac:chgData name="Cindy Detraz" userId="ef60abe6efcaf059" providerId="LiveId" clId="{ACA86C18-1B6A-4B97-A55E-9AEEAB4AEA2B}" dt="2024-01-11T02:37:33.245" v="721" actId="122"/>
          <ac:spMkLst>
            <pc:docMk/>
            <pc:sldMk cId="4200639994" sldId="264"/>
            <ac:spMk id="2" creationId="{254F16FE-AB1C-99FE-2D1F-C7D3C33BC32F}"/>
          </ac:spMkLst>
        </pc:spChg>
        <pc:spChg chg="mod">
          <ac:chgData name="Cindy Detraz" userId="ef60abe6efcaf059" providerId="LiveId" clId="{ACA86C18-1B6A-4B97-A55E-9AEEAB4AEA2B}" dt="2024-01-11T03:07:38.156" v="983" actId="12"/>
          <ac:spMkLst>
            <pc:docMk/>
            <pc:sldMk cId="4200639994" sldId="264"/>
            <ac:spMk id="3" creationId="{7E3886A1-18D5-98CE-80F4-6CC2B3D03A0D}"/>
          </ac:spMkLst>
        </pc:spChg>
        <pc:picChg chg="add mod">
          <ac:chgData name="Cindy Detraz" userId="ef60abe6efcaf059" providerId="LiveId" clId="{ACA86C18-1B6A-4B97-A55E-9AEEAB4AEA2B}" dt="2024-01-11T21:26:24.322" v="2213" actId="1440"/>
          <ac:picMkLst>
            <pc:docMk/>
            <pc:sldMk cId="4200639994" sldId="264"/>
            <ac:picMk id="2050" creationId="{4520FD93-FA22-1F75-F764-C740005890D0}"/>
          </ac:picMkLst>
        </pc:picChg>
      </pc:sldChg>
      <pc:sldChg chg="addSp modSp new mod">
        <pc:chgData name="Cindy Detraz" userId="ef60abe6efcaf059" providerId="LiveId" clId="{ACA86C18-1B6A-4B97-A55E-9AEEAB4AEA2B}" dt="2024-01-11T21:26:36.517" v="2214" actId="1440"/>
        <pc:sldMkLst>
          <pc:docMk/>
          <pc:sldMk cId="3796917910" sldId="265"/>
        </pc:sldMkLst>
        <pc:spChg chg="mod">
          <ac:chgData name="Cindy Detraz" userId="ef60abe6efcaf059" providerId="LiveId" clId="{ACA86C18-1B6A-4B97-A55E-9AEEAB4AEA2B}" dt="2024-01-11T02:41:19.725" v="789" actId="1076"/>
          <ac:spMkLst>
            <pc:docMk/>
            <pc:sldMk cId="3796917910" sldId="265"/>
            <ac:spMk id="2" creationId="{47F65BE5-76F4-E42E-0F44-19FF2F1101AA}"/>
          </ac:spMkLst>
        </pc:spChg>
        <pc:spChg chg="mod">
          <ac:chgData name="Cindy Detraz" userId="ef60abe6efcaf059" providerId="LiveId" clId="{ACA86C18-1B6A-4B97-A55E-9AEEAB4AEA2B}" dt="2024-01-11T03:07:32.542" v="982" actId="12"/>
          <ac:spMkLst>
            <pc:docMk/>
            <pc:sldMk cId="3796917910" sldId="265"/>
            <ac:spMk id="3" creationId="{87EBA997-E98F-B3CC-0DF3-605777B7CFB4}"/>
          </ac:spMkLst>
        </pc:spChg>
        <pc:picChg chg="add mod">
          <ac:chgData name="Cindy Detraz" userId="ef60abe6efcaf059" providerId="LiveId" clId="{ACA86C18-1B6A-4B97-A55E-9AEEAB4AEA2B}" dt="2024-01-11T21:26:36.517" v="2214" actId="1440"/>
          <ac:picMkLst>
            <pc:docMk/>
            <pc:sldMk cId="3796917910" sldId="265"/>
            <ac:picMk id="3074" creationId="{07634CED-EEF7-81C7-B54C-46ABF9102364}"/>
          </ac:picMkLst>
        </pc:picChg>
      </pc:sldChg>
      <pc:sldChg chg="addSp modSp new mod">
        <pc:chgData name="Cindy Detraz" userId="ef60abe6efcaf059" providerId="LiveId" clId="{ACA86C18-1B6A-4B97-A55E-9AEEAB4AEA2B}" dt="2024-01-11T21:26:53.876" v="2216" actId="1440"/>
        <pc:sldMkLst>
          <pc:docMk/>
          <pc:sldMk cId="3866562716" sldId="266"/>
        </pc:sldMkLst>
        <pc:spChg chg="mod">
          <ac:chgData name="Cindy Detraz" userId="ef60abe6efcaf059" providerId="LiveId" clId="{ACA86C18-1B6A-4B97-A55E-9AEEAB4AEA2B}" dt="2024-01-11T02:49:04.618" v="879" actId="14100"/>
          <ac:spMkLst>
            <pc:docMk/>
            <pc:sldMk cId="3866562716" sldId="266"/>
            <ac:spMk id="2" creationId="{77A04D18-794A-B217-738A-E0FA642FDBAD}"/>
          </ac:spMkLst>
        </pc:spChg>
        <pc:spChg chg="mod">
          <ac:chgData name="Cindy Detraz" userId="ef60abe6efcaf059" providerId="LiveId" clId="{ACA86C18-1B6A-4B97-A55E-9AEEAB4AEA2B}" dt="2024-01-11T02:50:59.925" v="919" actId="14100"/>
          <ac:spMkLst>
            <pc:docMk/>
            <pc:sldMk cId="3866562716" sldId="266"/>
            <ac:spMk id="3" creationId="{EDEA4222-B49C-6F9D-4FC8-CE1D8A883A3B}"/>
          </ac:spMkLst>
        </pc:spChg>
        <pc:picChg chg="add mod">
          <ac:chgData name="Cindy Detraz" userId="ef60abe6efcaf059" providerId="LiveId" clId="{ACA86C18-1B6A-4B97-A55E-9AEEAB4AEA2B}" dt="2024-01-11T21:26:53.876" v="2216" actId="1440"/>
          <ac:picMkLst>
            <pc:docMk/>
            <pc:sldMk cId="3866562716" sldId="266"/>
            <ac:picMk id="5122" creationId="{D56C9AE6-FA9E-A128-05E8-451D1FC5A773}"/>
          </ac:picMkLst>
        </pc:picChg>
      </pc:sldChg>
      <pc:sldChg chg="addSp modSp new mod">
        <pc:chgData name="Cindy Detraz" userId="ef60abe6efcaf059" providerId="LiveId" clId="{ACA86C18-1B6A-4B97-A55E-9AEEAB4AEA2B}" dt="2024-01-11T21:27:03.309" v="2217" actId="1440"/>
        <pc:sldMkLst>
          <pc:docMk/>
          <pc:sldMk cId="860628976" sldId="267"/>
        </pc:sldMkLst>
        <pc:spChg chg="mod">
          <ac:chgData name="Cindy Detraz" userId="ef60abe6efcaf059" providerId="LiveId" clId="{ACA86C18-1B6A-4B97-A55E-9AEEAB4AEA2B}" dt="2024-01-11T02:51:48.215" v="931" actId="1076"/>
          <ac:spMkLst>
            <pc:docMk/>
            <pc:sldMk cId="860628976" sldId="267"/>
            <ac:spMk id="2" creationId="{43D2B5F7-5B4A-23C8-5D47-35AE2F7412E1}"/>
          </ac:spMkLst>
        </pc:spChg>
        <pc:spChg chg="mod">
          <ac:chgData name="Cindy Detraz" userId="ef60abe6efcaf059" providerId="LiveId" clId="{ACA86C18-1B6A-4B97-A55E-9AEEAB4AEA2B}" dt="2024-01-11T03:09:08.206" v="1006" actId="1076"/>
          <ac:spMkLst>
            <pc:docMk/>
            <pc:sldMk cId="860628976" sldId="267"/>
            <ac:spMk id="3" creationId="{62AC3F7D-3DE5-0426-88A3-EF00A13F4117}"/>
          </ac:spMkLst>
        </pc:spChg>
        <pc:graphicFrameChg chg="add mod">
          <ac:chgData name="Cindy Detraz" userId="ef60abe6efcaf059" providerId="LiveId" clId="{ACA86C18-1B6A-4B97-A55E-9AEEAB4AEA2B}" dt="2024-01-11T02:59:33.548" v="955"/>
          <ac:graphicFrameMkLst>
            <pc:docMk/>
            <pc:sldMk cId="860628976" sldId="267"/>
            <ac:graphicFrameMk id="4" creationId="{14ABB15C-A053-102D-7F43-8146AD7B91A1}"/>
          </ac:graphicFrameMkLst>
        </pc:graphicFrameChg>
        <pc:picChg chg="add mod">
          <ac:chgData name="Cindy Detraz" userId="ef60abe6efcaf059" providerId="LiveId" clId="{ACA86C18-1B6A-4B97-A55E-9AEEAB4AEA2B}" dt="2024-01-11T21:27:03.309" v="2217" actId="1440"/>
          <ac:picMkLst>
            <pc:docMk/>
            <pc:sldMk cId="860628976" sldId="267"/>
            <ac:picMk id="6146" creationId="{74BAF58B-7B0D-85A8-14E2-2AF1E9C23A33}"/>
          </ac:picMkLst>
        </pc:picChg>
      </pc:sldChg>
      <pc:sldChg chg="addSp modSp new mod ord">
        <pc:chgData name="Cindy Detraz" userId="ef60abe6efcaf059" providerId="LiveId" clId="{ACA86C18-1B6A-4B97-A55E-9AEEAB4AEA2B}" dt="2024-01-11T21:26:42.209" v="2215" actId="1440"/>
        <pc:sldMkLst>
          <pc:docMk/>
          <pc:sldMk cId="1230423509" sldId="268"/>
        </pc:sldMkLst>
        <pc:spChg chg="mod">
          <ac:chgData name="Cindy Detraz" userId="ef60abe6efcaf059" providerId="LiveId" clId="{ACA86C18-1B6A-4B97-A55E-9AEEAB4AEA2B}" dt="2024-01-11T02:44:49.969" v="812" actId="122"/>
          <ac:spMkLst>
            <pc:docMk/>
            <pc:sldMk cId="1230423509" sldId="268"/>
            <ac:spMk id="2" creationId="{250922FD-11E7-26CE-D131-B5883BE1E2DC}"/>
          </ac:spMkLst>
        </pc:spChg>
        <pc:spChg chg="mod">
          <ac:chgData name="Cindy Detraz" userId="ef60abe6efcaf059" providerId="LiveId" clId="{ACA86C18-1B6A-4B97-A55E-9AEEAB4AEA2B}" dt="2024-01-11T02:47:58.570" v="859" actId="27636"/>
          <ac:spMkLst>
            <pc:docMk/>
            <pc:sldMk cId="1230423509" sldId="268"/>
            <ac:spMk id="3" creationId="{A6B3BDBE-6D28-F3E0-7350-5D175E38FA1C}"/>
          </ac:spMkLst>
        </pc:spChg>
        <pc:spChg chg="add mod">
          <ac:chgData name="Cindy Detraz" userId="ef60abe6efcaf059" providerId="LiveId" clId="{ACA86C18-1B6A-4B97-A55E-9AEEAB4AEA2B}" dt="2024-01-11T02:47:33.144" v="852" actId="207"/>
          <ac:spMkLst>
            <pc:docMk/>
            <pc:sldMk cId="1230423509" sldId="268"/>
            <ac:spMk id="4" creationId="{53000E10-E386-D87B-C9F3-26B300867040}"/>
          </ac:spMkLst>
        </pc:spChg>
        <pc:picChg chg="add mod">
          <ac:chgData name="Cindy Detraz" userId="ef60abe6efcaf059" providerId="LiveId" clId="{ACA86C18-1B6A-4B97-A55E-9AEEAB4AEA2B}" dt="2024-01-11T21:26:42.209" v="2215" actId="1440"/>
          <ac:picMkLst>
            <pc:docMk/>
            <pc:sldMk cId="1230423509" sldId="268"/>
            <ac:picMk id="4098" creationId="{385546BF-2AD5-E132-C010-0F4CD8D34EE3}"/>
          </ac:picMkLst>
        </pc:picChg>
      </pc:sldChg>
      <pc:sldChg chg="addSp modSp new mod">
        <pc:chgData name="Cindy Detraz" userId="ef60abe6efcaf059" providerId="LiveId" clId="{ACA86C18-1B6A-4B97-A55E-9AEEAB4AEA2B}" dt="2024-01-11T21:27:19.701" v="2220" actId="1440"/>
        <pc:sldMkLst>
          <pc:docMk/>
          <pc:sldMk cId="2851820437" sldId="269"/>
        </pc:sldMkLst>
        <pc:spChg chg="mod">
          <ac:chgData name="Cindy Detraz" userId="ef60abe6efcaf059" providerId="LiveId" clId="{ACA86C18-1B6A-4B97-A55E-9AEEAB4AEA2B}" dt="2024-01-11T03:11:42.671" v="1019" actId="122"/>
          <ac:spMkLst>
            <pc:docMk/>
            <pc:sldMk cId="2851820437" sldId="269"/>
            <ac:spMk id="2" creationId="{1A3355EA-BED1-36FD-7FA9-DAD4293306FC}"/>
          </ac:spMkLst>
        </pc:spChg>
        <pc:spChg chg="mod">
          <ac:chgData name="Cindy Detraz" userId="ef60abe6efcaf059" providerId="LiveId" clId="{ACA86C18-1B6A-4B97-A55E-9AEEAB4AEA2B}" dt="2024-01-11T03:15:18.881" v="1077" actId="255"/>
          <ac:spMkLst>
            <pc:docMk/>
            <pc:sldMk cId="2851820437" sldId="269"/>
            <ac:spMk id="3" creationId="{AD1F4D82-436B-E87B-F77F-15565C9E0844}"/>
          </ac:spMkLst>
        </pc:spChg>
        <pc:spChg chg="add mod">
          <ac:chgData name="Cindy Detraz" userId="ef60abe6efcaf059" providerId="LiveId" clId="{ACA86C18-1B6A-4B97-A55E-9AEEAB4AEA2B}" dt="2024-01-11T03:16:17.373" v="1087" actId="1076"/>
          <ac:spMkLst>
            <pc:docMk/>
            <pc:sldMk cId="2851820437" sldId="269"/>
            <ac:spMk id="4" creationId="{0CF6766E-1497-9F03-F238-AEEB5447FED9}"/>
          </ac:spMkLst>
        </pc:spChg>
        <pc:picChg chg="add mod">
          <ac:chgData name="Cindy Detraz" userId="ef60abe6efcaf059" providerId="LiveId" clId="{ACA86C18-1B6A-4B97-A55E-9AEEAB4AEA2B}" dt="2024-01-11T21:27:11.215" v="2218" actId="1440"/>
          <ac:picMkLst>
            <pc:docMk/>
            <pc:sldMk cId="2851820437" sldId="269"/>
            <ac:picMk id="7170" creationId="{B67B1F36-6014-E678-358E-DBE9711C6CDB}"/>
          </ac:picMkLst>
        </pc:picChg>
        <pc:picChg chg="add mod">
          <ac:chgData name="Cindy Detraz" userId="ef60abe6efcaf059" providerId="LiveId" clId="{ACA86C18-1B6A-4B97-A55E-9AEEAB4AEA2B}" dt="2024-01-11T21:27:15.103" v="2219" actId="1440"/>
          <ac:picMkLst>
            <pc:docMk/>
            <pc:sldMk cId="2851820437" sldId="269"/>
            <ac:picMk id="7172" creationId="{3DF17CA6-1845-BABC-4C19-AFC5421AFDDC}"/>
          </ac:picMkLst>
        </pc:picChg>
        <pc:picChg chg="add mod">
          <ac:chgData name="Cindy Detraz" userId="ef60abe6efcaf059" providerId="LiveId" clId="{ACA86C18-1B6A-4B97-A55E-9AEEAB4AEA2B}" dt="2024-01-11T21:27:19.701" v="2220" actId="1440"/>
          <ac:picMkLst>
            <pc:docMk/>
            <pc:sldMk cId="2851820437" sldId="269"/>
            <ac:picMk id="7174" creationId="{D6150509-F943-A6FD-53B1-EFF0D43DDEB2}"/>
          </ac:picMkLst>
        </pc:picChg>
      </pc:sldChg>
      <pc:sldChg chg="addSp modSp new mod">
        <pc:chgData name="Cindy Detraz" userId="ef60abe6efcaf059" providerId="LiveId" clId="{ACA86C18-1B6A-4B97-A55E-9AEEAB4AEA2B}" dt="2024-01-11T21:27:32.665" v="2222" actId="1076"/>
        <pc:sldMkLst>
          <pc:docMk/>
          <pc:sldMk cId="2568028002" sldId="270"/>
        </pc:sldMkLst>
        <pc:spChg chg="mod">
          <ac:chgData name="Cindy Detraz" userId="ef60abe6efcaf059" providerId="LiveId" clId="{ACA86C18-1B6A-4B97-A55E-9AEEAB4AEA2B}" dt="2024-01-11T03:16:59.977" v="1098" actId="122"/>
          <ac:spMkLst>
            <pc:docMk/>
            <pc:sldMk cId="2568028002" sldId="270"/>
            <ac:spMk id="2" creationId="{4DC584FC-11B0-5F7B-DB97-3AE9C67098D5}"/>
          </ac:spMkLst>
        </pc:spChg>
        <pc:spChg chg="mod">
          <ac:chgData name="Cindy Detraz" userId="ef60abe6efcaf059" providerId="LiveId" clId="{ACA86C18-1B6A-4B97-A55E-9AEEAB4AEA2B}" dt="2024-01-11T03:27:05.968" v="1335" actId="27636"/>
          <ac:spMkLst>
            <pc:docMk/>
            <pc:sldMk cId="2568028002" sldId="270"/>
            <ac:spMk id="3" creationId="{DD58E20D-FD22-98DE-923C-8E677DE601CB}"/>
          </ac:spMkLst>
        </pc:spChg>
        <pc:picChg chg="add mod">
          <ac:chgData name="Cindy Detraz" userId="ef60abe6efcaf059" providerId="LiveId" clId="{ACA86C18-1B6A-4B97-A55E-9AEEAB4AEA2B}" dt="2024-01-11T21:27:32.665" v="2222" actId="1076"/>
          <ac:picMkLst>
            <pc:docMk/>
            <pc:sldMk cId="2568028002" sldId="270"/>
            <ac:picMk id="8194" creationId="{AE3C2679-B890-CE7F-2DB1-F7D62BC63086}"/>
          </ac:picMkLst>
        </pc:picChg>
      </pc:sldChg>
      <pc:sldChg chg="new del">
        <pc:chgData name="Cindy Detraz" userId="ef60abe6efcaf059" providerId="LiveId" clId="{ACA86C18-1B6A-4B97-A55E-9AEEAB4AEA2B}" dt="2024-01-11T03:17:36.585" v="1099" actId="2696"/>
        <pc:sldMkLst>
          <pc:docMk/>
          <pc:sldMk cId="1761191796" sldId="271"/>
        </pc:sldMkLst>
      </pc:sldChg>
      <pc:sldChg chg="modSp new mod">
        <pc:chgData name="Cindy Detraz" userId="ef60abe6efcaf059" providerId="LiveId" clId="{ACA86C18-1B6A-4B97-A55E-9AEEAB4AEA2B}" dt="2024-01-11T21:28:45.078" v="2238" actId="14100"/>
        <pc:sldMkLst>
          <pc:docMk/>
          <pc:sldMk cId="3459354766" sldId="271"/>
        </pc:sldMkLst>
        <pc:spChg chg="mod">
          <ac:chgData name="Cindy Detraz" userId="ef60abe6efcaf059" providerId="LiveId" clId="{ACA86C18-1B6A-4B97-A55E-9AEEAB4AEA2B}" dt="2024-01-11T03:18:15.855" v="1112" actId="122"/>
          <ac:spMkLst>
            <pc:docMk/>
            <pc:sldMk cId="3459354766" sldId="271"/>
            <ac:spMk id="2" creationId="{0FA64A33-C39F-2D85-1286-E295DE0A7BF5}"/>
          </ac:spMkLst>
        </pc:spChg>
        <pc:spChg chg="mod">
          <ac:chgData name="Cindy Detraz" userId="ef60abe6efcaf059" providerId="LiveId" clId="{ACA86C18-1B6A-4B97-A55E-9AEEAB4AEA2B}" dt="2024-01-11T21:28:45.078" v="2238" actId="14100"/>
          <ac:spMkLst>
            <pc:docMk/>
            <pc:sldMk cId="3459354766" sldId="271"/>
            <ac:spMk id="3" creationId="{6F659D00-BDA0-62B1-B4E1-4D50D1170896}"/>
          </ac:spMkLst>
        </pc:spChg>
      </pc:sldChg>
      <pc:sldChg chg="addSp delSp modSp new mod">
        <pc:chgData name="Cindy Detraz" userId="ef60abe6efcaf059" providerId="LiveId" clId="{ACA86C18-1B6A-4B97-A55E-9AEEAB4AEA2B}" dt="2024-01-11T21:27:57.645" v="2229" actId="1076"/>
        <pc:sldMkLst>
          <pc:docMk/>
          <pc:sldMk cId="995978657" sldId="272"/>
        </pc:sldMkLst>
        <pc:spChg chg="mod">
          <ac:chgData name="Cindy Detraz" userId="ef60abe6efcaf059" providerId="LiveId" clId="{ACA86C18-1B6A-4B97-A55E-9AEEAB4AEA2B}" dt="2024-01-11T03:24:47.290" v="1289" actId="122"/>
          <ac:spMkLst>
            <pc:docMk/>
            <pc:sldMk cId="995978657" sldId="272"/>
            <ac:spMk id="2" creationId="{49CC2FA2-45E7-8264-04FB-8B8B1188C361}"/>
          </ac:spMkLst>
        </pc:spChg>
        <pc:spChg chg="del">
          <ac:chgData name="Cindy Detraz" userId="ef60abe6efcaf059" providerId="LiveId" clId="{ACA86C18-1B6A-4B97-A55E-9AEEAB4AEA2B}" dt="2024-01-11T03:24:55.508" v="1290"/>
          <ac:spMkLst>
            <pc:docMk/>
            <pc:sldMk cId="995978657" sldId="272"/>
            <ac:spMk id="3" creationId="{697E651B-80E8-74FF-1306-1F2638B4E899}"/>
          </ac:spMkLst>
        </pc:spChg>
        <pc:spChg chg="add del mod">
          <ac:chgData name="Cindy Detraz" userId="ef60abe6efcaf059" providerId="LiveId" clId="{ACA86C18-1B6A-4B97-A55E-9AEEAB4AEA2B}" dt="2024-01-11T03:25:14.945" v="1298" actId="21"/>
          <ac:spMkLst>
            <pc:docMk/>
            <pc:sldMk cId="995978657" sldId="272"/>
            <ac:spMk id="4" creationId="{854E0B2F-4837-D39B-4143-C9AB93C3774A}"/>
          </ac:spMkLst>
        </pc:spChg>
        <pc:picChg chg="add del mod">
          <ac:chgData name="Cindy Detraz" userId="ef60abe6efcaf059" providerId="LiveId" clId="{ACA86C18-1B6A-4B97-A55E-9AEEAB4AEA2B}" dt="2024-01-11T03:25:08.118" v="1297" actId="478"/>
          <ac:picMkLst>
            <pc:docMk/>
            <pc:sldMk cId="995978657" sldId="272"/>
            <ac:picMk id="9218" creationId="{C64C647A-FAF3-18C3-9796-38206E49B8B5}"/>
          </ac:picMkLst>
        </pc:picChg>
        <pc:picChg chg="add del mod">
          <ac:chgData name="Cindy Detraz" userId="ef60abe6efcaf059" providerId="LiveId" clId="{ACA86C18-1B6A-4B97-A55E-9AEEAB4AEA2B}" dt="2024-01-11T03:25:08.118" v="1297" actId="478"/>
          <ac:picMkLst>
            <pc:docMk/>
            <pc:sldMk cId="995978657" sldId="272"/>
            <ac:picMk id="9220" creationId="{178057D9-7AC5-B5AB-F80C-68FAA48E01DC}"/>
          </ac:picMkLst>
        </pc:picChg>
        <pc:picChg chg="add mod">
          <ac:chgData name="Cindy Detraz" userId="ef60abe6efcaf059" providerId="LiveId" clId="{ACA86C18-1B6A-4B97-A55E-9AEEAB4AEA2B}" dt="2024-01-11T21:27:57.645" v="2229" actId="1076"/>
          <ac:picMkLst>
            <pc:docMk/>
            <pc:sldMk cId="995978657" sldId="272"/>
            <ac:picMk id="9222" creationId="{CFD60FB0-705A-7858-3F9C-A1979DE121CE}"/>
          </ac:picMkLst>
        </pc:picChg>
        <pc:picChg chg="add mod">
          <ac:chgData name="Cindy Detraz" userId="ef60abe6efcaf059" providerId="LiveId" clId="{ACA86C18-1B6A-4B97-A55E-9AEEAB4AEA2B}" dt="2024-01-11T21:27:54.243" v="2228" actId="1076"/>
          <ac:picMkLst>
            <pc:docMk/>
            <pc:sldMk cId="995978657" sldId="272"/>
            <ac:picMk id="9223" creationId="{C0C65692-3CB2-F983-3672-57C22C940B0A}"/>
          </ac:picMkLst>
        </pc:picChg>
        <pc:picChg chg="add mod">
          <ac:chgData name="Cindy Detraz" userId="ef60abe6efcaf059" providerId="LiveId" clId="{ACA86C18-1B6A-4B97-A55E-9AEEAB4AEA2B}" dt="2024-01-11T21:27:49.758" v="2227" actId="1076"/>
          <ac:picMkLst>
            <pc:docMk/>
            <pc:sldMk cId="995978657" sldId="272"/>
            <ac:picMk id="9224" creationId="{6EDC2630-56AD-0FF8-8F9F-65780DBF8B88}"/>
          </ac:picMkLst>
        </pc:picChg>
      </pc:sldChg>
      <pc:sldChg chg="add del">
        <pc:chgData name="Cindy Detraz" userId="ef60abe6efcaf059" providerId="LiveId" clId="{ACA86C18-1B6A-4B97-A55E-9AEEAB4AEA2B}" dt="2024-01-11T03:17:46.399" v="1102"/>
        <pc:sldMkLst>
          <pc:docMk/>
          <pc:sldMk cId="3082771043" sldId="272"/>
        </pc:sldMkLst>
      </pc:sldChg>
      <pc:sldChg chg="modSp new mod">
        <pc:chgData name="Cindy Detraz" userId="ef60abe6efcaf059" providerId="LiveId" clId="{ACA86C18-1B6A-4B97-A55E-9AEEAB4AEA2B}" dt="2024-01-11T21:29:28.335" v="2245" actId="14100"/>
        <pc:sldMkLst>
          <pc:docMk/>
          <pc:sldMk cId="1373770936" sldId="273"/>
        </pc:sldMkLst>
        <pc:spChg chg="mod">
          <ac:chgData name="Cindy Detraz" userId="ef60abe6efcaf059" providerId="LiveId" clId="{ACA86C18-1B6A-4B97-A55E-9AEEAB4AEA2B}" dt="2024-01-11T03:43:43.801" v="1388" actId="122"/>
          <ac:spMkLst>
            <pc:docMk/>
            <pc:sldMk cId="1373770936" sldId="273"/>
            <ac:spMk id="2" creationId="{4DCAB9B6-92E7-D617-E6A6-2D0DF09A1A65}"/>
          </ac:spMkLst>
        </pc:spChg>
        <pc:spChg chg="mod">
          <ac:chgData name="Cindy Detraz" userId="ef60abe6efcaf059" providerId="LiveId" clId="{ACA86C18-1B6A-4B97-A55E-9AEEAB4AEA2B}" dt="2024-01-11T21:29:28.335" v="2245" actId="14100"/>
          <ac:spMkLst>
            <pc:docMk/>
            <pc:sldMk cId="1373770936" sldId="273"/>
            <ac:spMk id="3" creationId="{18C23971-F074-B31D-40C5-D3FA70A7F127}"/>
          </ac:spMkLst>
        </pc:spChg>
      </pc:sldChg>
      <pc:sldChg chg="addSp delSp modSp new del mod">
        <pc:chgData name="Cindy Detraz" userId="ef60abe6efcaf059" providerId="LiveId" clId="{ACA86C18-1B6A-4B97-A55E-9AEEAB4AEA2B}" dt="2024-01-11T21:26:16.329" v="2212" actId="2696"/>
        <pc:sldMkLst>
          <pc:docMk/>
          <pc:sldMk cId="3415798560" sldId="274"/>
        </pc:sldMkLst>
        <pc:spChg chg="add del mod">
          <ac:chgData name="Cindy Detraz" userId="ef60abe6efcaf059" providerId="LiveId" clId="{ACA86C18-1B6A-4B97-A55E-9AEEAB4AEA2B}" dt="2024-01-11T05:08:31.686" v="2202" actId="21"/>
          <ac:spMkLst>
            <pc:docMk/>
            <pc:sldMk cId="3415798560" sldId="274"/>
            <ac:spMk id="10" creationId="{A3B3C7CA-4DEC-50BD-47E1-4C02110C4A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659F8-C24D-4DB4-84D3-2488851CCBE2}"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7BC7E-6D24-4E91-A093-2486B7D7D067}" type="slidenum">
              <a:rPr lang="en-US" smtClean="0"/>
              <a:t>‹#›</a:t>
            </a:fld>
            <a:endParaRPr lang="en-US"/>
          </a:p>
        </p:txBody>
      </p:sp>
    </p:spTree>
    <p:extLst>
      <p:ext uri="{BB962C8B-B14F-4D97-AF65-F5344CB8AC3E}">
        <p14:creationId xmlns:p14="http://schemas.microsoft.com/office/powerpoint/2010/main" val="399054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91EAF-687A-45D5-8711-3448B0BED7E5}" type="datetime1">
              <a:rPr lang="en-US" smtClean="0"/>
              <a:t>1/11/2024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9177E-6C89-41B6-B658-D4352B9A18AD}"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A5249-0A7D-4632-9832-3AFF6B8D7771}"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1D67E-49D4-4E4D-A498-19DF7380C582}"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6D70B425-F099-0A55-10A3-110CFDA1AD76}"/>
              </a:ext>
            </a:extLst>
          </p:cNvPr>
          <p:cNvSpPr/>
          <p:nvPr userDrawn="1"/>
        </p:nvSpPr>
        <p:spPr>
          <a:xfrm>
            <a:off x="9560758" y="134316"/>
            <a:ext cx="2070823" cy="1200329"/>
          </a:xfrm>
          <a:prstGeom prst="rect">
            <a:avLst/>
          </a:prstGeom>
          <a:noFill/>
        </p:spPr>
        <p:txBody>
          <a:bodyPr wrap="none" lIns="91440" tIns="45720" rIns="91440" bIns="45720">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Maven Roasters, NY</a:t>
            </a:r>
          </a:p>
          <a:p>
            <a:pPr algn="ctr"/>
            <a:r>
              <a:rPr lang="en-US" sz="1800" b="0" cap="none" spc="0" dirty="0">
                <a:ln w="0"/>
                <a:solidFill>
                  <a:schemeClr val="tx1"/>
                </a:solidFill>
                <a:effectLst>
                  <a:outerShdw blurRad="38100" dist="19050" dir="2700000" algn="tl" rotWithShape="0">
                    <a:schemeClr val="dk1">
                      <a:alpha val="40000"/>
                    </a:schemeClr>
                  </a:outerShdw>
                </a:effectLst>
              </a:rPr>
              <a:t>Astoria</a:t>
            </a:r>
          </a:p>
          <a:p>
            <a:pPr algn="ctr"/>
            <a:r>
              <a:rPr lang="en-US" sz="1800" b="0" cap="none" spc="0" dirty="0">
                <a:ln w="0"/>
                <a:solidFill>
                  <a:schemeClr val="tx1"/>
                </a:solidFill>
                <a:effectLst>
                  <a:outerShdw blurRad="38100" dist="19050" dir="2700000" algn="tl" rotWithShape="0">
                    <a:schemeClr val="dk1">
                      <a:alpha val="40000"/>
                    </a:schemeClr>
                  </a:outerShdw>
                </a:effectLst>
              </a:rPr>
              <a:t>Lower Manhattan</a:t>
            </a:r>
          </a:p>
          <a:p>
            <a:pPr algn="ctr"/>
            <a:r>
              <a:rPr lang="en-US" sz="1800" b="0" cap="none" spc="0" dirty="0">
                <a:ln w="0"/>
                <a:solidFill>
                  <a:schemeClr val="tx1"/>
                </a:solidFill>
                <a:effectLst>
                  <a:outerShdw blurRad="38100" dist="19050" dir="2700000" algn="tl" rotWithShape="0">
                    <a:schemeClr val="dk1">
                      <a:alpha val="40000"/>
                    </a:schemeClr>
                  </a:outerShdw>
                </a:effectLst>
              </a:rPr>
              <a:t>Hell’s Kitchen</a:t>
            </a:r>
            <a:endParaRPr lang="en-US" sz="1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0" name="Content Placeholder 3">
            <a:extLst>
              <a:ext uri="{FF2B5EF4-FFF2-40B4-BE49-F238E27FC236}">
                <a16:creationId xmlns:a16="http://schemas.microsoft.com/office/drawing/2014/main" id="{60484CC0-540E-3919-EB72-F8A8296D28E7}"/>
              </a:ext>
            </a:extLst>
          </p:cNvPr>
          <p:cNvPicPr>
            <a:picLocks noChangeAspect="1"/>
          </p:cNvPicPr>
          <p:nvPr userDrawn="1"/>
        </p:nvPicPr>
        <p:blipFill>
          <a:blip r:embed="rId2"/>
          <a:stretch>
            <a:fillRect/>
          </a:stretch>
        </p:blipFill>
        <p:spPr>
          <a:xfrm>
            <a:off x="164802" y="189435"/>
            <a:ext cx="2573553" cy="132255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B48D6-0A7C-46C7-8A20-44E3EA8ADF0A}"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3FA401-3744-47D2-9CAC-6F4DD757B284}"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59932-A618-438A-A1E5-157E850D96A5}" type="datetime1">
              <a:rPr lang="en-US" smtClean="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F8F3C-731C-4234-ADCA-228D344A9ACE}"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6B453-836A-4F5E-B9D6-0F129CC9E588}" type="datetime1">
              <a:rPr lang="en-US" smtClean="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B49-057F-4675-B264-8CB5DF7C960C}"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B331C4-8F60-4D85-8F7A-4094859D0AD6}" type="datetime1">
              <a:rPr lang="en-US" smtClean="0"/>
              <a:t>1/11/2024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2E043D-3C30-427B-AF3A-2D993E8A1AA2}" type="datetime1">
              <a:rPr lang="en-US" smtClean="0"/>
              <a:t>1/11/2024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751-0222-34A0-C09E-A9CD34335C57}"/>
              </a:ext>
            </a:extLst>
          </p:cNvPr>
          <p:cNvSpPr>
            <a:spLocks noGrp="1"/>
          </p:cNvSpPr>
          <p:nvPr>
            <p:ph type="ctrTitle"/>
          </p:nvPr>
        </p:nvSpPr>
        <p:spPr>
          <a:xfrm>
            <a:off x="4281544" y="886013"/>
            <a:ext cx="6916955" cy="2140771"/>
          </a:xfrm>
        </p:spPr>
        <p:txBody>
          <a:bodyPr>
            <a:normAutofit/>
          </a:bodyPr>
          <a:lstStyle/>
          <a:p>
            <a:pPr algn="ctr"/>
            <a:r>
              <a:rPr lang="en-US" sz="6600" b="1" dirty="0">
                <a:latin typeface="Slack-Lato"/>
              </a:rPr>
              <a:t>Maven Roasters Project 1</a:t>
            </a:r>
            <a:endParaRPr lang="en-US" dirty="0"/>
          </a:p>
        </p:txBody>
      </p:sp>
      <p:sp>
        <p:nvSpPr>
          <p:cNvPr id="3" name="Subtitle 2">
            <a:extLst>
              <a:ext uri="{FF2B5EF4-FFF2-40B4-BE49-F238E27FC236}">
                <a16:creationId xmlns:a16="http://schemas.microsoft.com/office/drawing/2014/main" id="{99A7E1C0-E43C-8D78-37F4-4A8A25A8D45C}"/>
              </a:ext>
            </a:extLst>
          </p:cNvPr>
          <p:cNvSpPr>
            <a:spLocks noGrp="1"/>
          </p:cNvSpPr>
          <p:nvPr>
            <p:ph type="subTitle" idx="1"/>
          </p:nvPr>
        </p:nvSpPr>
        <p:spPr>
          <a:xfrm>
            <a:off x="2431228" y="3531204"/>
            <a:ext cx="9262334" cy="1347390"/>
          </a:xfrm>
        </p:spPr>
        <p:txBody>
          <a:bodyPr>
            <a:normAutofit/>
          </a:bodyPr>
          <a:lstStyle/>
          <a:p>
            <a:r>
              <a:rPr lang="en-US" sz="2800" b="1" dirty="0">
                <a:latin typeface="Slack-Lato"/>
              </a:rPr>
              <a:t>Enhance operational efficiency, sales performance </a:t>
            </a:r>
          </a:p>
          <a:p>
            <a:r>
              <a:rPr lang="en-US" sz="2800" b="1" dirty="0">
                <a:latin typeface="Slack-Lato"/>
              </a:rPr>
              <a:t>&amp; provide recommendations</a:t>
            </a:r>
            <a:endParaRPr lang="en-US" sz="2800" dirty="0">
              <a:latin typeface="Slack-Lato"/>
            </a:endParaRPr>
          </a:p>
          <a:p>
            <a:endParaRPr lang="en-US" dirty="0"/>
          </a:p>
        </p:txBody>
      </p:sp>
      <p:pic>
        <p:nvPicPr>
          <p:cNvPr id="4" name="Content Placeholder 3">
            <a:extLst>
              <a:ext uri="{FF2B5EF4-FFF2-40B4-BE49-F238E27FC236}">
                <a16:creationId xmlns:a16="http://schemas.microsoft.com/office/drawing/2014/main" id="{7423ABEF-E672-428D-3B6F-8D297C091287}"/>
              </a:ext>
            </a:extLst>
          </p:cNvPr>
          <p:cNvPicPr>
            <a:picLocks noChangeAspect="1"/>
          </p:cNvPicPr>
          <p:nvPr/>
        </p:nvPicPr>
        <p:blipFill>
          <a:blip r:embed="rId2"/>
          <a:stretch>
            <a:fillRect/>
          </a:stretch>
        </p:blipFill>
        <p:spPr>
          <a:xfrm>
            <a:off x="297672" y="76799"/>
            <a:ext cx="3657512" cy="1879600"/>
          </a:xfrm>
          <a:prstGeom prst="rect">
            <a:avLst/>
          </a:prstGeom>
        </p:spPr>
      </p:pic>
    </p:spTree>
    <p:extLst>
      <p:ext uri="{BB962C8B-B14F-4D97-AF65-F5344CB8AC3E}">
        <p14:creationId xmlns:p14="http://schemas.microsoft.com/office/powerpoint/2010/main" val="195288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B5F7-5B4A-23C8-5D47-35AE2F7412E1}"/>
              </a:ext>
            </a:extLst>
          </p:cNvPr>
          <p:cNvSpPr>
            <a:spLocks noGrp="1"/>
          </p:cNvSpPr>
          <p:nvPr>
            <p:ph type="title"/>
          </p:nvPr>
        </p:nvSpPr>
        <p:spPr>
          <a:xfrm>
            <a:off x="2829262" y="449516"/>
            <a:ext cx="7013986" cy="1049235"/>
          </a:xfrm>
        </p:spPr>
        <p:txBody>
          <a:bodyPr>
            <a:normAutofit fontScale="90000"/>
          </a:bodyPr>
          <a:lstStyle/>
          <a:p>
            <a:pPr algn="ctr"/>
            <a:r>
              <a:rPr lang="en-US" sz="4400" b="1" i="0" u="none" strike="noStrike" dirty="0">
                <a:solidFill>
                  <a:srgbClr val="000000"/>
                </a:solidFill>
                <a:effectLst/>
                <a:latin typeface="Slack-Lato"/>
              </a:rPr>
              <a:t>Hourly Transaction Analysis</a:t>
            </a:r>
            <a:endParaRPr lang="en-US" sz="4400" b="1" dirty="0">
              <a:latin typeface="Slack-Lato"/>
            </a:endParaRPr>
          </a:p>
        </p:txBody>
      </p:sp>
      <p:sp>
        <p:nvSpPr>
          <p:cNvPr id="3" name="Content Placeholder 2">
            <a:extLst>
              <a:ext uri="{FF2B5EF4-FFF2-40B4-BE49-F238E27FC236}">
                <a16:creationId xmlns:a16="http://schemas.microsoft.com/office/drawing/2014/main" id="{62AC3F7D-3DE5-0426-88A3-EF00A13F4117}"/>
              </a:ext>
            </a:extLst>
          </p:cNvPr>
          <p:cNvSpPr>
            <a:spLocks noGrp="1"/>
          </p:cNvSpPr>
          <p:nvPr>
            <p:ph idx="1"/>
          </p:nvPr>
        </p:nvSpPr>
        <p:spPr>
          <a:xfrm>
            <a:off x="6650689" y="1953765"/>
            <a:ext cx="5541311" cy="4428958"/>
          </a:xfrm>
        </p:spPr>
        <p:txBody>
          <a:bodyPr>
            <a:noAutofit/>
          </a:bodyPr>
          <a:lstStyle/>
          <a:p>
            <a:pPr marL="0" indent="0" rtl="0">
              <a:spcBef>
                <a:spcPts val="0"/>
              </a:spcBef>
              <a:spcAft>
                <a:spcPts val="1500"/>
              </a:spcAft>
              <a:buNone/>
            </a:pPr>
            <a:r>
              <a:rPr lang="en-US" sz="1100" b="1" i="0" u="none" strike="noStrike" dirty="0">
                <a:effectLst/>
                <a:latin typeface="Slack-Lato"/>
              </a:rPr>
              <a:t>Maven Coffee Shop's hourly transaction patterns reveal distinct trends across its Lower Manhattan, Hell's Kitchen, and Astoria locations. Lower Manhattan and Hell's Kitchen start the day at 6 AM, with Lower Manhattan experiencing its peak customer influx from 6 AM to 8 AM, aligning with the early morning business crowd. Hell's Kitchen, on the other hand, sees its highest transaction volume from 8 AM to 10 AM, possibly catering to a late-morning rush. Astoria, opening at 7 AM, initially shows the lowest morning numbers but experiences a significantly smaller decrease from 12 PM until closing, suggesting a preference for afternoon to evening patronage. Across all locations, there is a common trend of a rapid rise in transactions during the first few hours, maintaining high levels until 10 AM, followed by a notable drop from 11 AM until the evening, with activity dwindling to almost none by 8 PM.</a:t>
            </a:r>
          </a:p>
          <a:p>
            <a:pPr marL="0" indent="0" rtl="0">
              <a:spcBef>
                <a:spcPts val="0"/>
              </a:spcBef>
              <a:spcAft>
                <a:spcPts val="1500"/>
              </a:spcAft>
              <a:buNone/>
            </a:pPr>
            <a:r>
              <a:rPr lang="en-US" sz="1100" b="1" i="0" u="none" strike="noStrike" dirty="0">
                <a:effectLst/>
                <a:latin typeface="Slack-Lato"/>
              </a:rPr>
              <a:t>The staffing needs for each Maven Coffee Shop location should be strategically aligned with these patterns. Lower Manhattan requires a strong early morning staff that can taper off post-lunch, while Hell's Kitchen needs to focus on maintaining adequate staffing levels from the morning until midday. Astoria, with its unique pattern, should ensure sufficient staffing during the afternoon and early evening hours. To capitalize on these varying customer flows, each location could implement specific business strategies: Lower Manhattan might extend its appeal with evening specials or events to retain post-work customers, Hell's Kitchen could introduce enticing breakfast options to draw the late morning crowd, and Astoria could explore lunchtime promotions or after-work deals to maximize its afternoon and evening potential. Such tailored approaches would ensure optimal utilization of resources, enhancing customer satisfaction and profitability.</a:t>
            </a:r>
            <a:endParaRPr lang="en-US" sz="1100" b="1" dirty="0">
              <a:effectLst/>
              <a:latin typeface="Slack-Lato"/>
            </a:endParaRPr>
          </a:p>
        </p:txBody>
      </p:sp>
      <p:pic>
        <p:nvPicPr>
          <p:cNvPr id="6146" name="Picture 2">
            <a:extLst>
              <a:ext uri="{FF2B5EF4-FFF2-40B4-BE49-F238E27FC236}">
                <a16:creationId xmlns:a16="http://schemas.microsoft.com/office/drawing/2014/main" id="{74BAF58B-7B0D-85A8-14E2-2AF1E9C23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1" y="1928813"/>
            <a:ext cx="6476103" cy="4929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14ABB15C-A053-102D-7F43-8146AD7B91A1}"/>
              </a:ext>
            </a:extLst>
          </p:cNvPr>
          <p:cNvGraphicFramePr>
            <a:graphicFrameLocks noChangeAspect="1"/>
          </p:cNvGraphicFramePr>
          <p:nvPr>
            <p:extLst>
              <p:ext uri="{D42A27DB-BD31-4B8C-83A1-F6EECF244321}">
                <p14:modId xmlns:p14="http://schemas.microsoft.com/office/powerpoint/2010/main" val="1538575579"/>
              </p:ext>
            </p:extLst>
          </p:nvPr>
        </p:nvGraphicFramePr>
        <p:xfrm>
          <a:off x="2043113" y="4214813"/>
          <a:ext cx="8124825" cy="285750"/>
        </p:xfrm>
        <a:graphic>
          <a:graphicData uri="http://schemas.openxmlformats.org/presentationml/2006/ole">
            <mc:AlternateContent xmlns:mc="http://schemas.openxmlformats.org/markup-compatibility/2006">
              <mc:Choice xmlns:v="urn:schemas-microsoft-com:vml" Requires="v">
                <p:oleObj name="Document" r:id="rId3" imgW="8124840" imgH="285480" progId="Word.Document.12">
                  <p:embed/>
                </p:oleObj>
              </mc:Choice>
              <mc:Fallback>
                <p:oleObj name="Document" r:id="rId3" imgW="8124840" imgH="285480" progId="Word.Document.12">
                  <p:embed/>
                  <p:pic>
                    <p:nvPicPr>
                      <p:cNvPr id="4" name="Object 3">
                        <a:extLst>
                          <a:ext uri="{FF2B5EF4-FFF2-40B4-BE49-F238E27FC236}">
                            <a16:creationId xmlns:a16="http://schemas.microsoft.com/office/drawing/2014/main" id="{14ABB15C-A053-102D-7F43-8146AD7B91A1}"/>
                          </a:ext>
                        </a:extLst>
                      </p:cNvPr>
                      <p:cNvPicPr/>
                      <p:nvPr/>
                    </p:nvPicPr>
                    <p:blipFill>
                      <a:blip r:embed="rId4"/>
                      <a:stretch>
                        <a:fillRect/>
                      </a:stretch>
                    </p:blipFill>
                    <p:spPr>
                      <a:xfrm>
                        <a:off x="2043113" y="4214813"/>
                        <a:ext cx="8124825" cy="285750"/>
                      </a:xfrm>
                      <a:prstGeom prst="rect">
                        <a:avLst/>
                      </a:prstGeom>
                    </p:spPr>
                  </p:pic>
                </p:oleObj>
              </mc:Fallback>
            </mc:AlternateContent>
          </a:graphicData>
        </a:graphic>
      </p:graphicFrame>
    </p:spTree>
    <p:extLst>
      <p:ext uri="{BB962C8B-B14F-4D97-AF65-F5344CB8AC3E}">
        <p14:creationId xmlns:p14="http://schemas.microsoft.com/office/powerpoint/2010/main" val="86062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55EA-BED1-36FD-7FA9-DAD4293306FC}"/>
              </a:ext>
            </a:extLst>
          </p:cNvPr>
          <p:cNvSpPr>
            <a:spLocks noGrp="1"/>
          </p:cNvSpPr>
          <p:nvPr>
            <p:ph type="title"/>
          </p:nvPr>
        </p:nvSpPr>
        <p:spPr>
          <a:xfrm>
            <a:off x="2807746" y="365761"/>
            <a:ext cx="6562165" cy="1487994"/>
          </a:xfrm>
        </p:spPr>
        <p:txBody>
          <a:bodyPr>
            <a:noAutofit/>
          </a:bodyPr>
          <a:lstStyle/>
          <a:p>
            <a:pPr algn="ctr"/>
            <a:r>
              <a:rPr lang="en-US" sz="4000" b="1" i="0" u="none" strike="noStrike" dirty="0">
                <a:solidFill>
                  <a:srgbClr val="000000"/>
                </a:solidFill>
                <a:effectLst/>
                <a:latin typeface="Slack-Lato"/>
              </a:rPr>
              <a:t>Top Performing Location: Total Revenue </a:t>
            </a:r>
            <a:endParaRPr lang="en-US" sz="4000" b="1" dirty="0">
              <a:latin typeface="Slack-Lato"/>
            </a:endParaRPr>
          </a:p>
        </p:txBody>
      </p:sp>
      <p:sp>
        <p:nvSpPr>
          <p:cNvPr id="3" name="Content Placeholder 2">
            <a:extLst>
              <a:ext uri="{FF2B5EF4-FFF2-40B4-BE49-F238E27FC236}">
                <a16:creationId xmlns:a16="http://schemas.microsoft.com/office/drawing/2014/main" id="{AD1F4D82-436B-E87B-F77F-15565C9E0844}"/>
              </a:ext>
            </a:extLst>
          </p:cNvPr>
          <p:cNvSpPr>
            <a:spLocks noGrp="1"/>
          </p:cNvSpPr>
          <p:nvPr>
            <p:ph idx="1"/>
          </p:nvPr>
        </p:nvSpPr>
        <p:spPr>
          <a:xfrm>
            <a:off x="90598" y="1853756"/>
            <a:ext cx="4128832" cy="1795776"/>
          </a:xfrm>
        </p:spPr>
        <p:txBody>
          <a:bodyPr>
            <a:noAutofit/>
          </a:bodyPr>
          <a:lstStyle/>
          <a:p>
            <a:pPr marL="0" indent="0" rtl="0">
              <a:spcBef>
                <a:spcPts val="0"/>
              </a:spcBef>
              <a:spcAft>
                <a:spcPts val="0"/>
              </a:spcAft>
              <a:buNone/>
            </a:pPr>
            <a:r>
              <a:rPr lang="en-US" sz="1400" b="1" i="0" u="none" strike="noStrike" dirty="0">
                <a:effectLst/>
                <a:latin typeface="Slack-Lato"/>
              </a:rPr>
              <a:t>Measure of central tendency: Median Monthly Revenue</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Astoria: $36,156.52</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Lower Manhattan: $36,024</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Hell’s Kitchen: $36,606.36</a:t>
            </a:r>
            <a:endParaRPr lang="en-US" sz="1400" b="0" dirty="0">
              <a:effectLst/>
              <a:latin typeface="Slack-Lato"/>
            </a:endParaRPr>
          </a:p>
          <a:p>
            <a:pPr marL="0" indent="0" rtl="0">
              <a:spcBef>
                <a:spcPts val="0"/>
              </a:spcBef>
              <a:spcAft>
                <a:spcPts val="0"/>
              </a:spcAft>
              <a:buNone/>
            </a:pPr>
            <a:br>
              <a:rPr lang="en-US" sz="1200" b="0" dirty="0">
                <a:effectLst/>
                <a:latin typeface="Slack-Lato"/>
              </a:rPr>
            </a:br>
            <a:br>
              <a:rPr lang="en-US" sz="1200" dirty="0">
                <a:latin typeface="Slack-Lato"/>
              </a:rPr>
            </a:br>
            <a:endParaRPr lang="en-US" sz="1200" dirty="0">
              <a:latin typeface="Slack-Lato"/>
            </a:endParaRPr>
          </a:p>
        </p:txBody>
      </p:sp>
      <p:pic>
        <p:nvPicPr>
          <p:cNvPr id="7170" name="Picture 2">
            <a:extLst>
              <a:ext uri="{FF2B5EF4-FFF2-40B4-BE49-F238E27FC236}">
                <a16:creationId xmlns:a16="http://schemas.microsoft.com/office/drawing/2014/main" id="{B67B1F36-6014-E678-358E-DBE9711C6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89874"/>
            <a:ext cx="4128831" cy="31681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DF17CA6-1845-BABC-4C19-AFC5421AF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831" y="1894097"/>
            <a:ext cx="4457700"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D6150509-F943-A6FD-53B1-EFF0D43DD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6532" y="4335332"/>
            <a:ext cx="3605468" cy="2571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F6766E-1497-9F03-F238-AEEB5447FED9}"/>
              </a:ext>
            </a:extLst>
          </p:cNvPr>
          <p:cNvSpPr txBox="1"/>
          <p:nvPr/>
        </p:nvSpPr>
        <p:spPr>
          <a:xfrm>
            <a:off x="8586531" y="2743747"/>
            <a:ext cx="3605469" cy="1169551"/>
          </a:xfrm>
          <a:prstGeom prst="rect">
            <a:avLst/>
          </a:prstGeom>
          <a:noFill/>
        </p:spPr>
        <p:txBody>
          <a:bodyPr wrap="square" rtlCol="0">
            <a:spAutoFit/>
          </a:bodyPr>
          <a:lstStyle/>
          <a:p>
            <a:pPr marL="0" indent="0" rtl="0">
              <a:spcBef>
                <a:spcPts val="0"/>
              </a:spcBef>
              <a:spcAft>
                <a:spcPts val="0"/>
              </a:spcAft>
              <a:buNone/>
            </a:pPr>
            <a:r>
              <a:rPr lang="en-US" b="0" i="0" u="none" strike="noStrike" dirty="0">
                <a:effectLst/>
                <a:latin typeface="Slack-Lato"/>
              </a:rPr>
              <a:t>No statistically significant differences</a:t>
            </a:r>
            <a:endParaRPr lang="en-US" b="0" dirty="0">
              <a:effectLst/>
              <a:latin typeface="Slack-Lato"/>
            </a:endParaRPr>
          </a:p>
          <a:p>
            <a:pPr marL="0" indent="0" rtl="0">
              <a:spcBef>
                <a:spcPts val="0"/>
              </a:spcBef>
              <a:spcAft>
                <a:spcPts val="0"/>
              </a:spcAft>
              <a:buNone/>
            </a:pPr>
            <a:r>
              <a:rPr lang="en-US" sz="1600" b="0" i="0" u="none" strike="noStrike" dirty="0">
                <a:effectLst/>
                <a:latin typeface="Slack-Lato"/>
              </a:rPr>
              <a:t>(Non-parametric tests - Kruskal Wallis)</a:t>
            </a:r>
            <a:endParaRPr lang="en-US" sz="1600" b="0" dirty="0">
              <a:effectLst/>
              <a:latin typeface="Slack-Lato"/>
            </a:endParaRPr>
          </a:p>
          <a:p>
            <a:endParaRPr lang="en-US" dirty="0"/>
          </a:p>
        </p:txBody>
      </p:sp>
    </p:spTree>
    <p:extLst>
      <p:ext uri="{BB962C8B-B14F-4D97-AF65-F5344CB8AC3E}">
        <p14:creationId xmlns:p14="http://schemas.microsoft.com/office/powerpoint/2010/main" val="285182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84FC-11B0-5F7B-DB97-3AE9C67098D5}"/>
              </a:ext>
            </a:extLst>
          </p:cNvPr>
          <p:cNvSpPr>
            <a:spLocks noGrp="1"/>
          </p:cNvSpPr>
          <p:nvPr>
            <p:ph type="title"/>
          </p:nvPr>
        </p:nvSpPr>
        <p:spPr>
          <a:xfrm>
            <a:off x="2872292" y="430305"/>
            <a:ext cx="6766560" cy="1118795"/>
          </a:xfrm>
        </p:spPr>
        <p:txBody>
          <a:bodyPr>
            <a:noAutofit/>
          </a:bodyPr>
          <a:lstStyle/>
          <a:p>
            <a:pPr algn="ctr"/>
            <a:r>
              <a:rPr lang="en-US" sz="4000" b="1" i="0" u="none" strike="noStrike" dirty="0">
                <a:solidFill>
                  <a:srgbClr val="000000"/>
                </a:solidFill>
                <a:effectLst/>
                <a:latin typeface="Slack-Lato"/>
              </a:rPr>
              <a:t>Top Performing Location: Growth Metrics </a:t>
            </a:r>
            <a:endParaRPr lang="en-US" sz="4000" b="1" dirty="0">
              <a:latin typeface="Slack-Lato"/>
            </a:endParaRPr>
          </a:p>
        </p:txBody>
      </p:sp>
      <p:sp>
        <p:nvSpPr>
          <p:cNvPr id="3" name="Content Placeholder 2">
            <a:extLst>
              <a:ext uri="{FF2B5EF4-FFF2-40B4-BE49-F238E27FC236}">
                <a16:creationId xmlns:a16="http://schemas.microsoft.com/office/drawing/2014/main" id="{DD58E20D-FD22-98DE-923C-8E677DE601CB}"/>
              </a:ext>
            </a:extLst>
          </p:cNvPr>
          <p:cNvSpPr>
            <a:spLocks noGrp="1"/>
          </p:cNvSpPr>
          <p:nvPr>
            <p:ph idx="1"/>
          </p:nvPr>
        </p:nvSpPr>
        <p:spPr>
          <a:xfrm>
            <a:off x="8337175" y="2667896"/>
            <a:ext cx="3636085" cy="3033657"/>
          </a:xfrm>
        </p:spPr>
        <p:txBody>
          <a:bodyPr>
            <a:normAutofit/>
          </a:bodyPr>
          <a:lstStyle/>
          <a:p>
            <a:pPr marL="0" indent="0" rtl="0">
              <a:spcBef>
                <a:spcPts val="0"/>
              </a:spcBef>
              <a:spcAft>
                <a:spcPts val="0"/>
              </a:spcAft>
              <a:buNone/>
            </a:pPr>
            <a:r>
              <a:rPr lang="en-US" sz="1600" b="1" i="0" u="none" strike="noStrike" dirty="0">
                <a:effectLst/>
                <a:latin typeface="Slack-Lato"/>
              </a:rPr>
              <a:t>Measure of central tendency: Median Monthly Growth</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Astoria: 12.64%</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Lower Manhattan: 12.19%</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Hell’s Kitchen: 15%</a:t>
            </a:r>
            <a:endParaRPr lang="en-US" sz="1600" b="0" dirty="0">
              <a:effectLst/>
              <a:latin typeface="Slack-Lato"/>
            </a:endParaRPr>
          </a:p>
          <a:p>
            <a:pPr marL="0" indent="0" rtl="0">
              <a:spcBef>
                <a:spcPts val="0"/>
              </a:spcBef>
              <a:spcAft>
                <a:spcPts val="0"/>
              </a:spcAft>
              <a:buNone/>
            </a:pPr>
            <a:br>
              <a:rPr lang="en-US" sz="1600" b="0" dirty="0">
                <a:effectLst/>
                <a:latin typeface="Slack-Lato"/>
              </a:rPr>
            </a:br>
            <a:r>
              <a:rPr lang="en-US" sz="1800" b="0" i="0" u="none" strike="noStrike" dirty="0">
                <a:effectLst/>
                <a:latin typeface="Slack-Lato"/>
              </a:rPr>
              <a:t>No statistically significant differences</a:t>
            </a:r>
            <a:endParaRPr lang="en-US" sz="1800" b="0" dirty="0">
              <a:effectLst/>
              <a:latin typeface="Slack-Lato"/>
            </a:endParaRPr>
          </a:p>
          <a:p>
            <a:pPr marL="0" indent="0" rtl="0">
              <a:spcBef>
                <a:spcPts val="0"/>
              </a:spcBef>
              <a:spcAft>
                <a:spcPts val="0"/>
              </a:spcAft>
              <a:buNone/>
            </a:pPr>
            <a:r>
              <a:rPr lang="en-US" sz="1600" b="0" i="0" u="none" strike="noStrike" dirty="0">
                <a:effectLst/>
                <a:latin typeface="Slack-Lato"/>
              </a:rPr>
              <a:t>(Non-parametric tests - Kruskal Wallis)</a:t>
            </a:r>
            <a:br>
              <a:rPr lang="en-US" dirty="0"/>
            </a:br>
            <a:endParaRPr lang="en-US" dirty="0"/>
          </a:p>
        </p:txBody>
      </p:sp>
      <p:pic>
        <p:nvPicPr>
          <p:cNvPr id="8194" name="Picture 2">
            <a:extLst>
              <a:ext uri="{FF2B5EF4-FFF2-40B4-BE49-F238E27FC236}">
                <a16:creationId xmlns:a16="http://schemas.microsoft.com/office/drawing/2014/main" id="{AE3C2679-B890-CE7F-2DB1-F7D62BC63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19" y="1941757"/>
            <a:ext cx="7764148" cy="4152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02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2FA2-45E7-8264-04FB-8B8B1188C361}"/>
              </a:ext>
            </a:extLst>
          </p:cNvPr>
          <p:cNvSpPr>
            <a:spLocks noGrp="1"/>
          </p:cNvSpPr>
          <p:nvPr>
            <p:ph type="title"/>
          </p:nvPr>
        </p:nvSpPr>
        <p:spPr>
          <a:xfrm>
            <a:off x="2868706" y="408791"/>
            <a:ext cx="6554993" cy="1194098"/>
          </a:xfrm>
        </p:spPr>
        <p:txBody>
          <a:bodyPr>
            <a:noAutofit/>
          </a:bodyPr>
          <a:lstStyle/>
          <a:p>
            <a:pPr algn="ctr"/>
            <a:r>
              <a:rPr lang="en-US" sz="4000" b="1" i="0" u="none" strike="noStrike" dirty="0">
                <a:solidFill>
                  <a:srgbClr val="000000"/>
                </a:solidFill>
                <a:effectLst/>
                <a:latin typeface="Slack-Lato"/>
              </a:rPr>
              <a:t>Top Performing Location: Growth Metrics cont.</a:t>
            </a:r>
            <a:endParaRPr lang="en-US" sz="4000" dirty="0"/>
          </a:p>
        </p:txBody>
      </p:sp>
      <p:pic>
        <p:nvPicPr>
          <p:cNvPr id="9222" name="Picture 6">
            <a:extLst>
              <a:ext uri="{FF2B5EF4-FFF2-40B4-BE49-F238E27FC236}">
                <a16:creationId xmlns:a16="http://schemas.microsoft.com/office/drawing/2014/main" id="{CFD60FB0-705A-7858-3F9C-A1979DE12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2" y="1959424"/>
            <a:ext cx="3941553" cy="2624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9223" name="Picture 7">
            <a:extLst>
              <a:ext uri="{FF2B5EF4-FFF2-40B4-BE49-F238E27FC236}">
                <a16:creationId xmlns:a16="http://schemas.microsoft.com/office/drawing/2014/main" id="{C0C65692-3CB2-F983-3672-57C22C940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949" y="3429000"/>
            <a:ext cx="4071551" cy="2663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6EDC2630-56AD-0FF8-8F9F-65780DBF8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7934" y="1959424"/>
            <a:ext cx="3796104" cy="2578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97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B9B6-92E7-D617-E6A6-2D0DF09A1A65}"/>
              </a:ext>
            </a:extLst>
          </p:cNvPr>
          <p:cNvSpPr>
            <a:spLocks noGrp="1"/>
          </p:cNvSpPr>
          <p:nvPr>
            <p:ph type="title"/>
          </p:nvPr>
        </p:nvSpPr>
        <p:spPr>
          <a:xfrm>
            <a:off x="2893808" y="882127"/>
            <a:ext cx="6347012" cy="591671"/>
          </a:xfrm>
        </p:spPr>
        <p:txBody>
          <a:bodyPr>
            <a:noAutofit/>
          </a:bodyPr>
          <a:lstStyle/>
          <a:p>
            <a:pPr algn="ctr"/>
            <a:r>
              <a:rPr lang="en-US" sz="4000" b="1" dirty="0">
                <a:latin typeface="Slack-Lato"/>
              </a:rPr>
              <a:t>Results and conclusions</a:t>
            </a:r>
          </a:p>
        </p:txBody>
      </p:sp>
      <p:sp>
        <p:nvSpPr>
          <p:cNvPr id="3" name="Content Placeholder 2">
            <a:extLst>
              <a:ext uri="{FF2B5EF4-FFF2-40B4-BE49-F238E27FC236}">
                <a16:creationId xmlns:a16="http://schemas.microsoft.com/office/drawing/2014/main" id="{18C23971-F074-B31D-40C5-D3FA70A7F127}"/>
              </a:ext>
            </a:extLst>
          </p:cNvPr>
          <p:cNvSpPr>
            <a:spLocks noGrp="1"/>
          </p:cNvSpPr>
          <p:nvPr>
            <p:ph idx="1"/>
          </p:nvPr>
        </p:nvSpPr>
        <p:spPr>
          <a:xfrm>
            <a:off x="1430767" y="1775013"/>
            <a:ext cx="6347012" cy="4292302"/>
          </a:xfrm>
        </p:spPr>
        <p:txBody>
          <a:bodyPr>
            <a:noAutofit/>
          </a:bodyPr>
          <a:lstStyle/>
          <a:p>
            <a:r>
              <a:rPr lang="en-US" b="1" dirty="0">
                <a:effectLst/>
                <a:latin typeface="Slack-Lato"/>
                <a:ea typeface="Calibri" panose="020F0502020204030204" pitchFamily="34" charset="0"/>
                <a:cs typeface="Times New Roman" panose="02020603050405020304" pitchFamily="18" charset="0"/>
              </a:rPr>
              <a:t>Findings:</a:t>
            </a:r>
          </a:p>
          <a:p>
            <a:pPr lvl="1">
              <a:buFont typeface="Courier New" panose="02070309020205020404" pitchFamily="49" charset="0"/>
              <a:buChar char="o"/>
            </a:pPr>
            <a:r>
              <a:rPr lang="en-US" sz="2000" dirty="0">
                <a:latin typeface="Slack-Lato"/>
                <a:ea typeface="Calibri" panose="020F0502020204030204" pitchFamily="34" charset="0"/>
                <a:cs typeface="Times New Roman" panose="02020603050405020304" pitchFamily="18" charset="0"/>
              </a:rPr>
              <a:t>K</a:t>
            </a:r>
            <a:r>
              <a:rPr lang="en-US" sz="2000" dirty="0">
                <a:effectLst/>
                <a:latin typeface="Slack-Lato"/>
                <a:ea typeface="Calibri" panose="020F0502020204030204" pitchFamily="34" charset="0"/>
                <a:cs typeface="Times New Roman" panose="02020603050405020304" pitchFamily="18" charset="0"/>
              </a:rPr>
              <a:t>ey products driving sales</a:t>
            </a:r>
          </a:p>
          <a:p>
            <a:pPr lvl="1">
              <a:buFont typeface="Courier New" panose="02070309020205020404" pitchFamily="49" charset="0"/>
              <a:buChar char="o"/>
            </a:pPr>
            <a:r>
              <a:rPr lang="en-US" sz="2000" dirty="0">
                <a:latin typeface="Slack-Lato"/>
                <a:ea typeface="Calibri" panose="020F0502020204030204" pitchFamily="34" charset="0"/>
                <a:cs typeface="Times New Roman" panose="02020603050405020304" pitchFamily="18" charset="0"/>
              </a:rPr>
              <a:t>C</a:t>
            </a:r>
            <a:r>
              <a:rPr lang="en-US" sz="2000" dirty="0">
                <a:effectLst/>
                <a:latin typeface="Slack-Lato"/>
                <a:ea typeface="Calibri" panose="020F0502020204030204" pitchFamily="34" charset="0"/>
                <a:cs typeface="Times New Roman" panose="02020603050405020304" pitchFamily="18" charset="0"/>
              </a:rPr>
              <a:t>ustomer footfall across locations and seasons</a:t>
            </a:r>
          </a:p>
          <a:p>
            <a:pPr lvl="1">
              <a:buFont typeface="Courier New" panose="02070309020205020404" pitchFamily="49" charset="0"/>
              <a:buChar char="o"/>
            </a:pPr>
            <a:r>
              <a:rPr lang="en-US" sz="2000" dirty="0">
                <a:effectLst/>
                <a:latin typeface="Slack-Lato"/>
                <a:ea typeface="Calibri" panose="020F0502020204030204" pitchFamily="34" charset="0"/>
                <a:cs typeface="Times New Roman" panose="02020603050405020304" pitchFamily="18" charset="0"/>
              </a:rPr>
              <a:t>Profitable hours for each store</a:t>
            </a:r>
          </a:p>
          <a:p>
            <a:pPr lvl="1">
              <a:buFont typeface="Courier New" panose="02070309020205020404" pitchFamily="49" charset="0"/>
              <a:buChar char="o"/>
            </a:pPr>
            <a:r>
              <a:rPr lang="en-US" sz="2000" dirty="0">
                <a:effectLst/>
                <a:latin typeface="Slack-Lato"/>
                <a:ea typeface="Calibri" panose="020F0502020204030204" pitchFamily="34" charset="0"/>
                <a:cs typeface="Times New Roman" panose="02020603050405020304" pitchFamily="18" charset="0"/>
              </a:rPr>
              <a:t>Tailored pricing</a:t>
            </a:r>
          </a:p>
          <a:p>
            <a:pPr lvl="1">
              <a:buFont typeface="Courier New" panose="02070309020205020404" pitchFamily="49" charset="0"/>
              <a:buChar char="o"/>
            </a:pPr>
            <a:r>
              <a:rPr lang="en-US" sz="2000" dirty="0">
                <a:effectLst/>
                <a:latin typeface="Slack-Lato"/>
                <a:ea typeface="Calibri" panose="020F0502020204030204" pitchFamily="34" charset="0"/>
                <a:cs typeface="Times New Roman" panose="02020603050405020304" pitchFamily="18" charset="0"/>
              </a:rPr>
              <a:t>Staffin</a:t>
            </a:r>
            <a:r>
              <a:rPr lang="en-US" sz="2000" dirty="0">
                <a:latin typeface="Slack-Lato"/>
                <a:ea typeface="Calibri" panose="020F0502020204030204" pitchFamily="34" charset="0"/>
                <a:cs typeface="Times New Roman" panose="02020603050405020304" pitchFamily="18" charset="0"/>
              </a:rPr>
              <a:t>g strategies</a:t>
            </a:r>
            <a:endParaRPr lang="en-US" sz="2000" dirty="0">
              <a:effectLst/>
              <a:latin typeface="Slack-Lato"/>
              <a:ea typeface="Calibri" panose="020F0502020204030204" pitchFamily="34" charset="0"/>
              <a:cs typeface="Times New Roman" panose="02020603050405020304" pitchFamily="18" charset="0"/>
            </a:endParaRPr>
          </a:p>
          <a:p>
            <a:r>
              <a:rPr lang="en-US" b="1" dirty="0">
                <a:effectLst/>
                <a:latin typeface="Slack-Lato"/>
                <a:ea typeface="Calibri" panose="020F0502020204030204" pitchFamily="34" charset="0"/>
                <a:cs typeface="Times New Roman" panose="02020603050405020304" pitchFamily="18" charset="0"/>
              </a:rPr>
              <a:t>Conclusions:</a:t>
            </a:r>
          </a:p>
          <a:p>
            <a:pPr lvl="1">
              <a:buFont typeface="Courier New" panose="02070309020205020404" pitchFamily="49" charset="0"/>
              <a:buChar char="o"/>
            </a:pPr>
            <a:r>
              <a:rPr lang="en-US" sz="2000" dirty="0">
                <a:effectLst/>
                <a:latin typeface="Slack-Lato"/>
                <a:ea typeface="Calibri" panose="020F0502020204030204" pitchFamily="34" charset="0"/>
                <a:cs typeface="Times New Roman" panose="02020603050405020304" pitchFamily="18" charset="0"/>
              </a:rPr>
              <a:t>Reevaluate metrics </a:t>
            </a:r>
          </a:p>
          <a:p>
            <a:pPr lvl="2">
              <a:buFont typeface="Wingdings" panose="05000000000000000000" pitchFamily="2" charset="2"/>
              <a:buChar char="§"/>
            </a:pPr>
            <a:r>
              <a:rPr lang="en-US" sz="2000" dirty="0">
                <a:latin typeface="Slack-Lato"/>
                <a:ea typeface="Calibri" panose="020F0502020204030204" pitchFamily="34" charset="0"/>
                <a:cs typeface="Times New Roman" panose="02020603050405020304" pitchFamily="18" charset="0"/>
              </a:rPr>
              <a:t>A</a:t>
            </a:r>
            <a:r>
              <a:rPr lang="en-US" sz="2000" dirty="0">
                <a:effectLst/>
                <a:latin typeface="Slack-Lato"/>
                <a:ea typeface="Calibri" panose="020F0502020204030204" pitchFamily="34" charset="0"/>
                <a:cs typeface="Times New Roman" panose="02020603050405020304" pitchFamily="18" charset="0"/>
              </a:rPr>
              <a:t>llocation of resources</a:t>
            </a:r>
          </a:p>
          <a:p>
            <a:pPr lvl="2">
              <a:buFont typeface="Wingdings" panose="05000000000000000000" pitchFamily="2" charset="2"/>
              <a:buChar char="§"/>
            </a:pPr>
            <a:r>
              <a:rPr lang="en-US" sz="2000" dirty="0">
                <a:effectLst/>
                <a:latin typeface="Slack-Lato"/>
                <a:ea typeface="Calibri" panose="020F0502020204030204" pitchFamily="34" charset="0"/>
                <a:cs typeface="Times New Roman" panose="02020603050405020304" pitchFamily="18" charset="0"/>
              </a:rPr>
              <a:t>Identify if location-specific attributes</a:t>
            </a:r>
            <a:endParaRPr lang="en-US" sz="2000" dirty="0">
              <a:latin typeface="Slack-Lato"/>
            </a:endParaRPr>
          </a:p>
        </p:txBody>
      </p:sp>
    </p:spTree>
    <p:extLst>
      <p:ext uri="{BB962C8B-B14F-4D97-AF65-F5344CB8AC3E}">
        <p14:creationId xmlns:p14="http://schemas.microsoft.com/office/powerpoint/2010/main" val="137377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4A33-C39F-2D85-1286-E295DE0A7BF5}"/>
              </a:ext>
            </a:extLst>
          </p:cNvPr>
          <p:cNvSpPr>
            <a:spLocks noGrp="1"/>
          </p:cNvSpPr>
          <p:nvPr>
            <p:ph type="title"/>
          </p:nvPr>
        </p:nvSpPr>
        <p:spPr>
          <a:xfrm>
            <a:off x="2861534" y="462579"/>
            <a:ext cx="6282466" cy="1151069"/>
          </a:xfrm>
        </p:spPr>
        <p:txBody>
          <a:bodyPr>
            <a:noAutofit/>
          </a:bodyPr>
          <a:lstStyle/>
          <a:p>
            <a:pPr algn="ctr"/>
            <a:r>
              <a:rPr lang="en-US" sz="4000" b="1" dirty="0">
                <a:effectLst/>
                <a:latin typeface="Slack-Lato"/>
                <a:ea typeface="Calibri" panose="020F0502020204030204" pitchFamily="34" charset="0"/>
                <a:cs typeface="Times New Roman" panose="02020603050405020304" pitchFamily="18" charset="0"/>
              </a:rPr>
              <a:t>Future Research and Development Plans:</a:t>
            </a:r>
            <a:endParaRPr lang="en-US" sz="4000" b="1" dirty="0">
              <a:latin typeface="Slack-Lato"/>
            </a:endParaRPr>
          </a:p>
        </p:txBody>
      </p:sp>
      <p:sp>
        <p:nvSpPr>
          <p:cNvPr id="3" name="Content Placeholder 2">
            <a:extLst>
              <a:ext uri="{FF2B5EF4-FFF2-40B4-BE49-F238E27FC236}">
                <a16:creationId xmlns:a16="http://schemas.microsoft.com/office/drawing/2014/main" id="{6F659D00-BDA0-62B1-B4E1-4D50D1170896}"/>
              </a:ext>
            </a:extLst>
          </p:cNvPr>
          <p:cNvSpPr>
            <a:spLocks noGrp="1"/>
          </p:cNvSpPr>
          <p:nvPr>
            <p:ph idx="1"/>
          </p:nvPr>
        </p:nvSpPr>
        <p:spPr>
          <a:xfrm>
            <a:off x="1484555" y="2015732"/>
            <a:ext cx="7057017" cy="4126884"/>
          </a:xfrm>
        </p:spPr>
        <p:txBody>
          <a:bodyPr>
            <a:normAutofit/>
          </a:bodyPr>
          <a:lstStyle/>
          <a:p>
            <a:pPr marL="0" indent="0">
              <a:buNone/>
            </a:pPr>
            <a:r>
              <a:rPr lang="en-US" sz="2200" b="1" dirty="0">
                <a:effectLst/>
                <a:latin typeface="Slack-Lato"/>
                <a:ea typeface="Calibri" panose="020F0502020204030204" pitchFamily="34" charset="0"/>
                <a:cs typeface="Times New Roman" panose="02020603050405020304" pitchFamily="18" charset="0"/>
              </a:rPr>
              <a:t>Areas of interest: </a:t>
            </a:r>
          </a:p>
          <a:p>
            <a:r>
              <a:rPr lang="en-US" sz="2200" dirty="0">
                <a:latin typeface="Slack-Lato"/>
                <a:ea typeface="Calibri" panose="020F0502020204030204" pitchFamily="34" charset="0"/>
                <a:cs typeface="Times New Roman" panose="02020603050405020304" pitchFamily="18" charset="0"/>
              </a:rPr>
              <a:t>C</a:t>
            </a:r>
            <a:r>
              <a:rPr lang="en-US" sz="2200" dirty="0">
                <a:effectLst/>
                <a:latin typeface="Slack-Lato"/>
                <a:ea typeface="Calibri" panose="020F0502020204030204" pitchFamily="34" charset="0"/>
                <a:cs typeface="Times New Roman" panose="02020603050405020304" pitchFamily="18" charset="0"/>
              </a:rPr>
              <a:t>ustomer loyalty trends </a:t>
            </a:r>
          </a:p>
          <a:p>
            <a:r>
              <a:rPr lang="en-US" sz="2200" dirty="0">
                <a:latin typeface="Slack-Lato"/>
                <a:ea typeface="Calibri" panose="020F0502020204030204" pitchFamily="34" charset="0"/>
                <a:cs typeface="Times New Roman" panose="02020603050405020304" pitchFamily="18" charset="0"/>
              </a:rPr>
              <a:t>N</a:t>
            </a:r>
            <a:r>
              <a:rPr lang="en-US" sz="2200" dirty="0">
                <a:effectLst/>
                <a:latin typeface="Slack-Lato"/>
                <a:ea typeface="Calibri" panose="020F0502020204030204" pitchFamily="34" charset="0"/>
                <a:cs typeface="Times New Roman" panose="02020603050405020304" pitchFamily="18" charset="0"/>
              </a:rPr>
              <a:t>ew markets to identify opportunities for growth</a:t>
            </a:r>
          </a:p>
          <a:p>
            <a:r>
              <a:rPr lang="en-US" sz="2200" dirty="0">
                <a:latin typeface="Slack-Lato"/>
                <a:ea typeface="Calibri" panose="020F0502020204030204" pitchFamily="34" charset="0"/>
                <a:cs typeface="Times New Roman" panose="02020603050405020304" pitchFamily="18" charset="0"/>
              </a:rPr>
              <a:t>O</a:t>
            </a:r>
            <a:r>
              <a:rPr lang="en-US" sz="2200" dirty="0">
                <a:effectLst/>
                <a:latin typeface="Slack-Lato"/>
                <a:ea typeface="Calibri" panose="020F0502020204030204" pitchFamily="34" charset="0"/>
                <a:cs typeface="Times New Roman" panose="02020603050405020304" pitchFamily="18" charset="0"/>
              </a:rPr>
              <a:t>pportunities to employ advanced technologies</a:t>
            </a:r>
          </a:p>
          <a:p>
            <a:pPr marL="0" indent="0">
              <a:buNone/>
            </a:pPr>
            <a:r>
              <a:rPr lang="en-US" sz="2200" b="1" dirty="0">
                <a:effectLst/>
                <a:latin typeface="Slack-Lato"/>
                <a:ea typeface="Calibri" panose="020F0502020204030204" pitchFamily="34" charset="0"/>
                <a:cs typeface="Times New Roman" panose="02020603050405020304" pitchFamily="18" charset="0"/>
              </a:rPr>
              <a:t>Development plan:</a:t>
            </a:r>
          </a:p>
          <a:p>
            <a:r>
              <a:rPr lang="en-US" sz="2200" dirty="0">
                <a:latin typeface="Slack-Lato"/>
                <a:ea typeface="Calibri" panose="020F0502020204030204" pitchFamily="34" charset="0"/>
                <a:cs typeface="Times New Roman" panose="02020603050405020304" pitchFamily="18" charset="0"/>
              </a:rPr>
              <a:t>I</a:t>
            </a:r>
            <a:r>
              <a:rPr lang="en-US" sz="2200" dirty="0">
                <a:effectLst/>
                <a:latin typeface="Slack-Lato"/>
                <a:ea typeface="Calibri" panose="020F0502020204030204" pitchFamily="34" charset="0"/>
                <a:cs typeface="Times New Roman" panose="02020603050405020304" pitchFamily="18" charset="0"/>
              </a:rPr>
              <a:t>ntegrate customer feedback </a:t>
            </a:r>
          </a:p>
          <a:p>
            <a:r>
              <a:rPr lang="en-US" sz="2200" dirty="0">
                <a:effectLst/>
                <a:latin typeface="Slack-Lato"/>
                <a:ea typeface="Calibri" panose="020F0502020204030204" pitchFamily="34" charset="0"/>
                <a:cs typeface="Times New Roman" panose="02020603050405020304" pitchFamily="18" charset="0"/>
              </a:rPr>
              <a:t>Market comparison studies</a:t>
            </a:r>
            <a:endParaRPr lang="en-US" sz="2200" dirty="0">
              <a:latin typeface="Slack-Lato"/>
            </a:endParaRPr>
          </a:p>
        </p:txBody>
      </p:sp>
    </p:spTree>
    <p:extLst>
      <p:ext uri="{BB962C8B-B14F-4D97-AF65-F5344CB8AC3E}">
        <p14:creationId xmlns:p14="http://schemas.microsoft.com/office/powerpoint/2010/main" val="345935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6987-8836-18D0-03ED-A33C42F4B3EC}"/>
              </a:ext>
            </a:extLst>
          </p:cNvPr>
          <p:cNvSpPr>
            <a:spLocks noGrp="1"/>
          </p:cNvSpPr>
          <p:nvPr>
            <p:ph type="title"/>
          </p:nvPr>
        </p:nvSpPr>
        <p:spPr>
          <a:xfrm>
            <a:off x="2883051" y="107576"/>
            <a:ext cx="3324112" cy="1667436"/>
          </a:xfrm>
        </p:spPr>
        <p:txBody>
          <a:bodyPr>
            <a:normAutofit fontScale="90000"/>
          </a:bodyPr>
          <a:lstStyle/>
          <a:p>
            <a:r>
              <a:rPr lang="en-US" sz="4400" b="1" i="0" u="none" strike="noStrike" dirty="0">
                <a:solidFill>
                  <a:srgbClr val="000000"/>
                </a:solidFill>
                <a:effectLst/>
                <a:latin typeface="Slack-Lato"/>
              </a:rPr>
              <a:t>Data Prediction Limitations</a:t>
            </a:r>
            <a:endParaRPr lang="en-US" sz="4400" b="1" dirty="0">
              <a:latin typeface="Slack-Lato"/>
            </a:endParaRPr>
          </a:p>
        </p:txBody>
      </p:sp>
      <p:sp>
        <p:nvSpPr>
          <p:cNvPr id="3" name="Content Placeholder 2">
            <a:extLst>
              <a:ext uri="{FF2B5EF4-FFF2-40B4-BE49-F238E27FC236}">
                <a16:creationId xmlns:a16="http://schemas.microsoft.com/office/drawing/2014/main" id="{B1998F81-6711-2FEC-44D6-7B97B410B0BD}"/>
              </a:ext>
            </a:extLst>
          </p:cNvPr>
          <p:cNvSpPr>
            <a:spLocks noGrp="1"/>
          </p:cNvSpPr>
          <p:nvPr>
            <p:ph idx="1"/>
          </p:nvPr>
        </p:nvSpPr>
        <p:spPr>
          <a:xfrm>
            <a:off x="365760" y="2062042"/>
            <a:ext cx="10972800" cy="2330333"/>
          </a:xfrm>
        </p:spPr>
        <p:txBody>
          <a:bodyPr>
            <a:normAutofit fontScale="92500" lnSpcReduction="20000"/>
          </a:bodyPr>
          <a:lstStyle/>
          <a:p>
            <a:pPr marL="0" indent="0" rtl="0">
              <a:spcBef>
                <a:spcPts val="0"/>
              </a:spcBef>
              <a:spcAft>
                <a:spcPts val="1200"/>
              </a:spcAft>
              <a:buNone/>
            </a:pPr>
            <a:r>
              <a:rPr lang="en-US" sz="1800" b="0" i="0" u="none" strike="noStrike" dirty="0">
                <a:effectLst/>
                <a:latin typeface="Slack-Lato"/>
              </a:rPr>
              <a:t>The six-month sales data from Maven Coffee Shop, while useful for initial insights, poses a significant challenge for reliable future forecasting due to its limited scope. This time frame is too brief to fully capture the complex seasonal variations and market dynamics crucial for accurate long-term projections in the dynamic coffee shop industry. The data's indication of a linear upward trend may be misleading, as it oversimplifies potential market fluctuations, economic shifts, and changes in consumer behavior, all vital factors that can significantly impact sales. Therefore, Maven Coffee Shop should approach future predictions with caution, supplementing this limited dataset with broader market research and industry trends. This holistic approach, coupled with continuous refinement of forecasting models as more data becomes available, is essential for developing adaptable and informed business strategies.</a:t>
            </a:r>
            <a:endParaRPr lang="en-US" b="0" dirty="0">
              <a:effectLst/>
              <a:latin typeface="Slack-Lato"/>
            </a:endParaRPr>
          </a:p>
          <a:p>
            <a:pPr marL="0" indent="0">
              <a:buNone/>
            </a:pPr>
            <a:endParaRPr lang="en-US" dirty="0"/>
          </a:p>
        </p:txBody>
      </p:sp>
      <p:pic>
        <p:nvPicPr>
          <p:cNvPr id="1030" name="Picture 6">
            <a:extLst>
              <a:ext uri="{FF2B5EF4-FFF2-40B4-BE49-F238E27FC236}">
                <a16:creationId xmlns:a16="http://schemas.microsoft.com/office/drawing/2014/main" id="{3D6072F9-4605-353A-0596-ACE016CED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2"/>
            <a:ext cx="3903230" cy="23303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0014B7C-AC7D-67BC-2908-E7AEB3613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032" y="4503631"/>
            <a:ext cx="3903233" cy="23449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461A674-25FC-15FC-D3ED-7C551D016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067" y="4513084"/>
            <a:ext cx="3775934" cy="233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85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A84-4653-E7D7-B5F5-135EC1D2B749}"/>
              </a:ext>
            </a:extLst>
          </p:cNvPr>
          <p:cNvSpPr>
            <a:spLocks noGrp="1"/>
          </p:cNvSpPr>
          <p:nvPr>
            <p:ph type="title"/>
          </p:nvPr>
        </p:nvSpPr>
        <p:spPr>
          <a:xfrm>
            <a:off x="2954767" y="927573"/>
            <a:ext cx="6282466" cy="579302"/>
          </a:xfrm>
        </p:spPr>
        <p:txBody>
          <a:bodyPr>
            <a:noAutofit/>
          </a:bodyPr>
          <a:lstStyle/>
          <a:p>
            <a:pPr algn="ctr"/>
            <a:r>
              <a:rPr lang="en-US" sz="4400" b="1" dirty="0">
                <a:latin typeface="Slack-Lato"/>
              </a:rPr>
              <a:t>Best Sellers: Coffee</a:t>
            </a:r>
            <a:endParaRPr lang="en-US" sz="4400" dirty="0"/>
          </a:p>
        </p:txBody>
      </p:sp>
      <p:pic>
        <p:nvPicPr>
          <p:cNvPr id="15" name="Content Placeholder 3">
            <a:extLst>
              <a:ext uri="{FF2B5EF4-FFF2-40B4-BE49-F238E27FC236}">
                <a16:creationId xmlns:a16="http://schemas.microsoft.com/office/drawing/2014/main" id="{67B1CCC2-D4E8-1443-2E74-FBA22F29701F}"/>
              </a:ext>
            </a:extLst>
          </p:cNvPr>
          <p:cNvPicPr>
            <a:picLocks noChangeAspect="1"/>
          </p:cNvPicPr>
          <p:nvPr/>
        </p:nvPicPr>
        <p:blipFill>
          <a:blip r:embed="rId2"/>
          <a:stretch>
            <a:fillRect/>
          </a:stretch>
        </p:blipFill>
        <p:spPr>
          <a:xfrm>
            <a:off x="164801" y="184323"/>
            <a:ext cx="2573553" cy="1322552"/>
          </a:xfrm>
          <a:prstGeom prst="rect">
            <a:avLst/>
          </a:prstGeom>
        </p:spPr>
      </p:pic>
      <p:pic>
        <p:nvPicPr>
          <p:cNvPr id="18" name="Picture 17">
            <a:extLst>
              <a:ext uri="{FF2B5EF4-FFF2-40B4-BE49-F238E27FC236}">
                <a16:creationId xmlns:a16="http://schemas.microsoft.com/office/drawing/2014/main" id="{61554549-7F55-53D0-B0FF-7FE1867DB52F}"/>
              </a:ext>
            </a:extLst>
          </p:cNvPr>
          <p:cNvPicPr>
            <a:picLocks noChangeAspect="1"/>
          </p:cNvPicPr>
          <p:nvPr/>
        </p:nvPicPr>
        <p:blipFill>
          <a:blip r:embed="rId3"/>
          <a:stretch>
            <a:fillRect/>
          </a:stretch>
        </p:blipFill>
        <p:spPr>
          <a:xfrm>
            <a:off x="667988" y="3254038"/>
            <a:ext cx="2492338" cy="1127014"/>
          </a:xfrm>
          <a:prstGeom prst="rect">
            <a:avLst/>
          </a:prstGeom>
        </p:spPr>
      </p:pic>
      <p:pic>
        <p:nvPicPr>
          <p:cNvPr id="22" name="Content Placeholder 21">
            <a:extLst>
              <a:ext uri="{FF2B5EF4-FFF2-40B4-BE49-F238E27FC236}">
                <a16:creationId xmlns:a16="http://schemas.microsoft.com/office/drawing/2014/main" id="{989DDD6A-458C-DA41-AECC-95E99947F72E}"/>
              </a:ext>
            </a:extLst>
          </p:cNvPr>
          <p:cNvPicPr>
            <a:picLocks noGrp="1" noChangeAspect="1"/>
          </p:cNvPicPr>
          <p:nvPr>
            <p:ph idx="1"/>
          </p:nvPr>
        </p:nvPicPr>
        <p:blipFill>
          <a:blip r:embed="rId4"/>
          <a:stretch>
            <a:fillRect/>
          </a:stretch>
        </p:blipFill>
        <p:spPr>
          <a:xfrm>
            <a:off x="3969572" y="1904104"/>
            <a:ext cx="5905948" cy="4953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126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B325-B987-5B79-D004-17B5C3CC5DEF}"/>
              </a:ext>
            </a:extLst>
          </p:cNvPr>
          <p:cNvSpPr>
            <a:spLocks noGrp="1"/>
          </p:cNvSpPr>
          <p:nvPr>
            <p:ph type="title"/>
          </p:nvPr>
        </p:nvSpPr>
        <p:spPr>
          <a:xfrm>
            <a:off x="2818504" y="925157"/>
            <a:ext cx="6809590" cy="720762"/>
          </a:xfrm>
        </p:spPr>
        <p:txBody>
          <a:bodyPr>
            <a:normAutofit fontScale="90000"/>
          </a:bodyPr>
          <a:lstStyle/>
          <a:p>
            <a:pPr algn="ctr"/>
            <a:r>
              <a:rPr lang="en-US" sz="4400" b="1" dirty="0">
                <a:latin typeface="Slack-Lato"/>
              </a:rPr>
              <a:t>Identify coffee variations</a:t>
            </a:r>
          </a:p>
        </p:txBody>
      </p:sp>
      <p:pic>
        <p:nvPicPr>
          <p:cNvPr id="5" name="Content Placeholder 4">
            <a:extLst>
              <a:ext uri="{FF2B5EF4-FFF2-40B4-BE49-F238E27FC236}">
                <a16:creationId xmlns:a16="http://schemas.microsoft.com/office/drawing/2014/main" id="{EEB9DA18-1270-EDD9-ED0E-D167D6A33319}"/>
              </a:ext>
            </a:extLst>
          </p:cNvPr>
          <p:cNvPicPr>
            <a:picLocks noGrp="1" noChangeAspect="1"/>
          </p:cNvPicPr>
          <p:nvPr>
            <p:ph idx="1"/>
          </p:nvPr>
        </p:nvPicPr>
        <p:blipFill>
          <a:blip r:embed="rId2"/>
          <a:stretch>
            <a:fillRect/>
          </a:stretch>
        </p:blipFill>
        <p:spPr>
          <a:xfrm>
            <a:off x="5443370" y="1963271"/>
            <a:ext cx="5891183" cy="4819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CAD425B9-0BAC-D033-BD48-99590B571EF1}"/>
              </a:ext>
            </a:extLst>
          </p:cNvPr>
          <p:cNvSpPr txBox="1"/>
          <p:nvPr/>
        </p:nvSpPr>
        <p:spPr>
          <a:xfrm>
            <a:off x="381000" y="2248292"/>
            <a:ext cx="3044414" cy="2361416"/>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Slack-Lato"/>
                <a:ea typeface="Calibri" panose="020F0502020204030204" pitchFamily="34" charset="0"/>
                <a:cs typeface="Calibri" panose="020F0502020204030204" pitchFamily="34" charset="0"/>
              </a:rPr>
              <a:t>Less popular:</a:t>
            </a:r>
          </a:p>
          <a:p>
            <a:pPr marL="285750" marR="0" indent="-285750">
              <a:lnSpc>
                <a:spcPct val="107000"/>
              </a:lnSpc>
              <a:spcBef>
                <a:spcPts val="0"/>
              </a:spcBef>
              <a:spcAft>
                <a:spcPts val="800"/>
              </a:spcAft>
              <a:buFont typeface="Arial" panose="020B0604020202020204" pitchFamily="34" charset="0"/>
              <a:buChar char="•"/>
            </a:pPr>
            <a:r>
              <a:rPr lang="en-US" sz="2000" kern="100" dirty="0">
                <a:effectLst/>
                <a:latin typeface="Slack-Lato"/>
                <a:ea typeface="Calibri" panose="020F0502020204030204" pitchFamily="34" charset="0"/>
                <a:cs typeface="Calibri" panose="020F0502020204030204" pitchFamily="34" charset="0"/>
              </a:rPr>
              <a:t>Contributed to the overall sales </a:t>
            </a:r>
          </a:p>
          <a:p>
            <a:pPr marL="285750" marR="0" indent="-285750">
              <a:lnSpc>
                <a:spcPct val="107000"/>
              </a:lnSpc>
              <a:spcBef>
                <a:spcPts val="0"/>
              </a:spcBef>
              <a:spcAft>
                <a:spcPts val="800"/>
              </a:spcAft>
              <a:buFont typeface="Arial" panose="020B0604020202020204" pitchFamily="34" charset="0"/>
              <a:buChar char="•"/>
            </a:pPr>
            <a:r>
              <a:rPr lang="en-US" sz="2000" kern="100" dirty="0">
                <a:latin typeface="Slack-Lato"/>
                <a:ea typeface="Calibri" panose="020F0502020204030204" pitchFamily="34" charset="0"/>
                <a:cs typeface="Calibri" panose="020F0502020204030204" pitchFamily="34" charset="0"/>
              </a:rPr>
              <a:t>D</a:t>
            </a:r>
            <a:r>
              <a:rPr lang="en-US" sz="2000" kern="100" dirty="0">
                <a:effectLst/>
                <a:latin typeface="Slack-Lato"/>
                <a:ea typeface="Calibri" panose="020F0502020204030204" pitchFamily="34" charset="0"/>
                <a:cs typeface="Calibri" panose="020F0502020204030204" pitchFamily="34" charset="0"/>
              </a:rPr>
              <a:t>iversification mitigate risks </a:t>
            </a:r>
          </a:p>
          <a:p>
            <a:pPr marL="285750" marR="0" indent="-285750">
              <a:lnSpc>
                <a:spcPct val="107000"/>
              </a:lnSpc>
              <a:spcBef>
                <a:spcPts val="0"/>
              </a:spcBef>
              <a:spcAft>
                <a:spcPts val="800"/>
              </a:spcAft>
              <a:buFont typeface="Arial" panose="020B0604020202020204" pitchFamily="34" charset="0"/>
              <a:buChar char="•"/>
            </a:pPr>
            <a:r>
              <a:rPr lang="en-US" sz="2000" kern="100" dirty="0">
                <a:effectLst/>
                <a:latin typeface="Slack-Lato"/>
                <a:ea typeface="Calibri" panose="020F0502020204030204" pitchFamily="34" charset="0"/>
                <a:cs typeface="Calibri" panose="020F0502020204030204" pitchFamily="34" charset="0"/>
              </a:rPr>
              <a:t>Same, higher unit price</a:t>
            </a:r>
            <a:endParaRPr lang="en-US" sz="2000" kern="100" dirty="0">
              <a:effectLst/>
              <a:latin typeface="Slack-Lat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627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CEB6-1778-0EF3-F64F-C5F6A38484CA}"/>
              </a:ext>
            </a:extLst>
          </p:cNvPr>
          <p:cNvSpPr>
            <a:spLocks noGrp="1"/>
          </p:cNvSpPr>
          <p:nvPr>
            <p:ph type="title"/>
          </p:nvPr>
        </p:nvSpPr>
        <p:spPr>
          <a:xfrm>
            <a:off x="4001844" y="914400"/>
            <a:ext cx="3948057" cy="710005"/>
          </a:xfrm>
        </p:spPr>
        <p:txBody>
          <a:bodyPr>
            <a:noAutofit/>
          </a:bodyPr>
          <a:lstStyle/>
          <a:p>
            <a:pPr algn="ctr"/>
            <a:r>
              <a:rPr lang="en-US" sz="4400" b="1" dirty="0">
                <a:latin typeface="Slack-Lato"/>
              </a:rPr>
              <a:t>Total sales</a:t>
            </a:r>
          </a:p>
        </p:txBody>
      </p:sp>
      <p:pic>
        <p:nvPicPr>
          <p:cNvPr id="6" name="Content Placeholder 5">
            <a:extLst>
              <a:ext uri="{FF2B5EF4-FFF2-40B4-BE49-F238E27FC236}">
                <a16:creationId xmlns:a16="http://schemas.microsoft.com/office/drawing/2014/main" id="{A429AA1B-B4B5-D644-11A5-9FB89786EA40}"/>
              </a:ext>
            </a:extLst>
          </p:cNvPr>
          <p:cNvPicPr>
            <a:picLocks noGrp="1" noChangeAspect="1"/>
          </p:cNvPicPr>
          <p:nvPr>
            <p:ph idx="1"/>
          </p:nvPr>
        </p:nvPicPr>
        <p:blipFill>
          <a:blip r:embed="rId2"/>
          <a:stretch>
            <a:fillRect/>
          </a:stretch>
        </p:blipFill>
        <p:spPr>
          <a:xfrm>
            <a:off x="3589867" y="2073683"/>
            <a:ext cx="6020695" cy="46124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2C9C2CFD-2C77-4391-A049-AE4C66284B47}"/>
              </a:ext>
            </a:extLst>
          </p:cNvPr>
          <p:cNvSpPr txBox="1"/>
          <p:nvPr/>
        </p:nvSpPr>
        <p:spPr>
          <a:xfrm>
            <a:off x="9719733" y="3050680"/>
            <a:ext cx="2493783" cy="1631216"/>
          </a:xfrm>
          <a:prstGeom prst="rect">
            <a:avLst/>
          </a:prstGeom>
          <a:noFill/>
        </p:spPr>
        <p:txBody>
          <a:bodyPr wrap="square" rtlCol="0">
            <a:spAutoFit/>
          </a:bodyPr>
          <a:lstStyle/>
          <a:p>
            <a:r>
              <a:rPr lang="en-US" sz="2000" dirty="0">
                <a:latin typeface="Slack-Lato"/>
              </a:rPr>
              <a:t>Recommendation:</a:t>
            </a:r>
          </a:p>
          <a:p>
            <a:pPr marL="285750" indent="-285750">
              <a:buFont typeface="Arial" panose="020B0604020202020204" pitchFamily="34" charset="0"/>
              <a:buChar char="•"/>
            </a:pPr>
            <a:r>
              <a:rPr lang="en-US" sz="2000" dirty="0">
                <a:latin typeface="Slack-Lato"/>
              </a:rPr>
              <a:t>Conduct a survey </a:t>
            </a:r>
          </a:p>
          <a:p>
            <a:pPr marL="285750" indent="-285750">
              <a:buFont typeface="Arial" panose="020B0604020202020204" pitchFamily="34" charset="0"/>
              <a:buChar char="•"/>
            </a:pPr>
            <a:r>
              <a:rPr lang="en-US" sz="2000" dirty="0">
                <a:latin typeface="Slack-Lato"/>
              </a:rPr>
              <a:t>Investigate price points and profit margins</a:t>
            </a:r>
          </a:p>
        </p:txBody>
      </p:sp>
      <p:sp>
        <p:nvSpPr>
          <p:cNvPr id="10" name="TextBox 9">
            <a:extLst>
              <a:ext uri="{FF2B5EF4-FFF2-40B4-BE49-F238E27FC236}">
                <a16:creationId xmlns:a16="http://schemas.microsoft.com/office/drawing/2014/main" id="{A3B3C7CA-4DEC-50BD-47E1-4C02110C4A8E}"/>
              </a:ext>
            </a:extLst>
          </p:cNvPr>
          <p:cNvSpPr txBox="1"/>
          <p:nvPr/>
        </p:nvSpPr>
        <p:spPr>
          <a:xfrm>
            <a:off x="0" y="2862134"/>
            <a:ext cx="3589867" cy="2585323"/>
          </a:xfrm>
          <a:prstGeom prst="rect">
            <a:avLst/>
          </a:prstGeom>
          <a:noFill/>
        </p:spPr>
        <p:txBody>
          <a:bodyPr wrap="square" rtlCol="0">
            <a:spAutoFit/>
          </a:bodyPr>
          <a:lstStyle/>
          <a:p>
            <a:r>
              <a:rPr lang="en-US" kern="100" dirty="0">
                <a:latin typeface="Slack-Lato"/>
                <a:ea typeface="Calibri" panose="020F0502020204030204" pitchFamily="34" charset="0"/>
                <a:cs typeface="Calibri" panose="020F0502020204030204" pitchFamily="34" charset="0"/>
              </a:rPr>
              <a:t>Opportunities for top sellers: </a:t>
            </a:r>
          </a:p>
          <a:p>
            <a:pPr marL="285750" indent="-285750">
              <a:buFont typeface="Arial" panose="020B0604020202020204" pitchFamily="34" charset="0"/>
              <a:buChar char="•"/>
            </a:pPr>
            <a:r>
              <a:rPr lang="en-US" sz="1800" kern="100" dirty="0">
                <a:effectLst/>
                <a:latin typeface="Slack-Lato"/>
                <a:ea typeface="Calibri" panose="020F0502020204030204" pitchFamily="34" charset="0"/>
                <a:cs typeface="Calibri" panose="020F0502020204030204" pitchFamily="34" charset="0"/>
              </a:rPr>
              <a:t>Promote products with higher transaction quantities </a:t>
            </a:r>
          </a:p>
          <a:p>
            <a:pPr marL="285750" indent="-285750">
              <a:buFont typeface="Arial" panose="020B0604020202020204" pitchFamily="34" charset="0"/>
              <a:buChar char="•"/>
            </a:pPr>
            <a:r>
              <a:rPr lang="en-US" kern="100" dirty="0">
                <a:latin typeface="Slack-Lato"/>
                <a:ea typeface="Calibri" panose="020F0502020204030204" pitchFamily="34" charset="0"/>
                <a:cs typeface="Calibri" panose="020F0502020204030204" pitchFamily="34" charset="0"/>
              </a:rPr>
              <a:t>M</a:t>
            </a:r>
            <a:r>
              <a:rPr lang="en-US" sz="1800" kern="100" dirty="0">
                <a:effectLst/>
                <a:latin typeface="Slack-Lato"/>
                <a:ea typeface="Calibri" panose="020F0502020204030204" pitchFamily="34" charset="0"/>
                <a:cs typeface="Calibri" panose="020F0502020204030204" pitchFamily="34" charset="0"/>
              </a:rPr>
              <a:t>anaging inventory </a:t>
            </a:r>
          </a:p>
          <a:p>
            <a:pPr marL="285750" indent="-285750">
              <a:buFont typeface="Arial" panose="020B0604020202020204" pitchFamily="34" charset="0"/>
              <a:buChar char="•"/>
            </a:pPr>
            <a:endParaRPr lang="en-US" sz="1800" kern="100" dirty="0">
              <a:effectLst/>
              <a:latin typeface="Slack-Lato"/>
              <a:ea typeface="Calibri" panose="020F0502020204030204" pitchFamily="34" charset="0"/>
              <a:cs typeface="Calibri" panose="020F0502020204030204" pitchFamily="34" charset="0"/>
            </a:endParaRPr>
          </a:p>
          <a:p>
            <a:r>
              <a:rPr lang="en-US" kern="100" dirty="0">
                <a:latin typeface="Slack-Lato"/>
                <a:ea typeface="Calibri" panose="020F0502020204030204" pitchFamily="34" charset="0"/>
                <a:cs typeface="Calibri" panose="020F0502020204030204" pitchFamily="34" charset="0"/>
              </a:rPr>
              <a:t>Opportunities for bottom sellers: </a:t>
            </a:r>
          </a:p>
          <a:p>
            <a:pPr marL="285750" indent="-285750">
              <a:buFont typeface="Arial" panose="020B0604020202020204" pitchFamily="34" charset="0"/>
              <a:buChar char="•"/>
            </a:pPr>
            <a:r>
              <a:rPr lang="en-US" sz="1800" kern="100" dirty="0">
                <a:effectLst/>
                <a:latin typeface="Slack-Lato"/>
                <a:ea typeface="Calibri" panose="020F0502020204030204" pitchFamily="34" charset="0"/>
                <a:cs typeface="Calibri" panose="020F0502020204030204" pitchFamily="34" charset="0"/>
              </a:rPr>
              <a:t>Why are these the lowest sellers </a:t>
            </a:r>
          </a:p>
          <a:p>
            <a:pPr marL="285750" indent="-285750">
              <a:buFont typeface="Arial" panose="020B0604020202020204" pitchFamily="34" charset="0"/>
              <a:buChar char="•"/>
            </a:pPr>
            <a:r>
              <a:rPr lang="en-US" sz="1800" kern="100" dirty="0">
                <a:effectLst/>
                <a:latin typeface="Slack-Lato"/>
                <a:ea typeface="Calibri" panose="020F0502020204030204" pitchFamily="34" charset="0"/>
                <a:cs typeface="Calibri" panose="020F0502020204030204" pitchFamily="34" charset="0"/>
              </a:rPr>
              <a:t>Need better promotions</a:t>
            </a:r>
          </a:p>
          <a:p>
            <a:pPr marL="285750" indent="-285750">
              <a:buFont typeface="Arial" panose="020B0604020202020204" pitchFamily="34" charset="0"/>
              <a:buChar char="•"/>
            </a:pPr>
            <a:r>
              <a:rPr lang="en-US" kern="100" dirty="0">
                <a:latin typeface="Slack-Lato"/>
                <a:ea typeface="Calibri" panose="020F0502020204030204" pitchFamily="34" charset="0"/>
                <a:cs typeface="Calibri" panose="020F0502020204030204" pitchFamily="34" charset="0"/>
              </a:rPr>
              <a:t>Managing inventory</a:t>
            </a:r>
            <a:endParaRPr lang="en-US" dirty="0"/>
          </a:p>
        </p:txBody>
      </p:sp>
    </p:spTree>
    <p:extLst>
      <p:ext uri="{BB962C8B-B14F-4D97-AF65-F5344CB8AC3E}">
        <p14:creationId xmlns:p14="http://schemas.microsoft.com/office/powerpoint/2010/main" val="300553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16FE-AB1C-99FE-2D1F-C7D3C33BC32F}"/>
              </a:ext>
            </a:extLst>
          </p:cNvPr>
          <p:cNvSpPr>
            <a:spLocks noGrp="1"/>
          </p:cNvSpPr>
          <p:nvPr>
            <p:ph type="title"/>
          </p:nvPr>
        </p:nvSpPr>
        <p:spPr>
          <a:xfrm>
            <a:off x="3539266" y="934224"/>
            <a:ext cx="4740115" cy="604119"/>
          </a:xfrm>
        </p:spPr>
        <p:txBody>
          <a:bodyPr>
            <a:normAutofit fontScale="90000"/>
          </a:bodyPr>
          <a:lstStyle/>
          <a:p>
            <a:pPr algn="ctr" rtl="0">
              <a:spcBef>
                <a:spcPts val="0"/>
              </a:spcBef>
              <a:spcAft>
                <a:spcPts val="0"/>
              </a:spcAft>
            </a:pPr>
            <a:r>
              <a:rPr lang="en-US" sz="4900" b="1" i="0" u="none" strike="noStrike" dirty="0">
                <a:solidFill>
                  <a:srgbClr val="000000"/>
                </a:solidFill>
                <a:effectLst/>
                <a:latin typeface="Slack-Lato"/>
              </a:rPr>
              <a:t>Sales by hour</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7E3886A1-18D5-98CE-80F4-6CC2B3D03A0D}"/>
              </a:ext>
            </a:extLst>
          </p:cNvPr>
          <p:cNvSpPr>
            <a:spLocks noGrp="1"/>
          </p:cNvSpPr>
          <p:nvPr>
            <p:ph idx="1"/>
          </p:nvPr>
        </p:nvSpPr>
        <p:spPr>
          <a:xfrm>
            <a:off x="1" y="1965987"/>
            <a:ext cx="5535434" cy="4251934"/>
          </a:xfrm>
        </p:spPr>
        <p:txBody>
          <a:bodyPr>
            <a:noAutofit/>
          </a:bodyPr>
          <a:lstStyle/>
          <a:p>
            <a:pPr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Slack-Lato"/>
              </a:rPr>
              <a:t>All locations for the most part follow a similar pattern as the day progresses</a:t>
            </a:r>
          </a:p>
          <a:p>
            <a:pPr lvl="1" rtl="0" fontAlgn="base">
              <a:spcBef>
                <a:spcPts val="0"/>
              </a:spcBef>
              <a:spcAft>
                <a:spcPts val="0"/>
              </a:spcAft>
            </a:pPr>
            <a:r>
              <a:rPr lang="en-US" b="0" i="0" u="none" strike="noStrike" dirty="0">
                <a:solidFill>
                  <a:srgbClr val="000000"/>
                </a:solidFill>
                <a:effectLst/>
                <a:latin typeface="Slack-Lato"/>
              </a:rPr>
              <a:t>This pattern is a spike in the early hours, with sales dropping at around 11a.m.</a:t>
            </a:r>
          </a:p>
          <a:p>
            <a:pPr rtl="0" fontAlgn="base">
              <a:spcBef>
                <a:spcPts val="0"/>
              </a:spcBef>
              <a:spcAft>
                <a:spcPts val="1200"/>
              </a:spcAft>
              <a:buFont typeface="Courier New" panose="02070309020205020404" pitchFamily="49" charset="0"/>
              <a:buChar char="o"/>
            </a:pPr>
            <a:r>
              <a:rPr lang="en-US" sz="1800" b="0" i="0" u="none" strike="noStrike" dirty="0">
                <a:solidFill>
                  <a:srgbClr val="000000"/>
                </a:solidFill>
                <a:effectLst/>
                <a:latin typeface="Slack-Lato"/>
              </a:rPr>
              <a:t>Astoria is the most consist throughout the day seeing a smaller peak while also not having a drop off in the later hours of the day</a:t>
            </a:r>
          </a:p>
          <a:p>
            <a:pPr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Slack-Lato"/>
              </a:rPr>
              <a:t>For staffing purposes this means that you would need a big opening crew in order to ensure that the morning rush goes smooth but you can let them off around 11am/noon and keep a smaller crew for the afternoon</a:t>
            </a:r>
          </a:p>
        </p:txBody>
      </p:sp>
      <p:pic>
        <p:nvPicPr>
          <p:cNvPr id="2050" name="Picture 2">
            <a:extLst>
              <a:ext uri="{FF2B5EF4-FFF2-40B4-BE49-F238E27FC236}">
                <a16:creationId xmlns:a16="http://schemas.microsoft.com/office/drawing/2014/main" id="{4520FD93-FA22-1F75-F764-C74000589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067" y="1965986"/>
            <a:ext cx="6390043" cy="4112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3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5BE5-76F4-E42E-0F44-19FF2F1101AA}"/>
              </a:ext>
            </a:extLst>
          </p:cNvPr>
          <p:cNvSpPr>
            <a:spLocks noGrp="1"/>
          </p:cNvSpPr>
          <p:nvPr>
            <p:ph type="title"/>
          </p:nvPr>
        </p:nvSpPr>
        <p:spPr>
          <a:xfrm>
            <a:off x="3512204" y="650838"/>
            <a:ext cx="4464760" cy="714614"/>
          </a:xfrm>
        </p:spPr>
        <p:txBody>
          <a:bodyPr>
            <a:normAutofit fontScale="90000"/>
          </a:bodyPr>
          <a:lstStyle/>
          <a:p>
            <a:pPr algn="ctr"/>
            <a:r>
              <a:rPr lang="en-US" sz="4900" b="1" i="0" u="none" strike="noStrike" dirty="0">
                <a:solidFill>
                  <a:srgbClr val="000000"/>
                </a:solidFill>
                <a:effectLst/>
                <a:latin typeface="Slack-Lato"/>
              </a:rPr>
              <a:t>Sales by hour cont. </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87EBA997-E98F-B3CC-0DF3-605777B7CFB4}"/>
              </a:ext>
            </a:extLst>
          </p:cNvPr>
          <p:cNvSpPr>
            <a:spLocks noGrp="1"/>
          </p:cNvSpPr>
          <p:nvPr>
            <p:ph idx="1"/>
          </p:nvPr>
        </p:nvSpPr>
        <p:spPr>
          <a:xfrm>
            <a:off x="1" y="1914861"/>
            <a:ext cx="5529430" cy="4507454"/>
          </a:xfrm>
        </p:spPr>
        <p:txBody>
          <a:bodyPr>
            <a:normAutofit/>
          </a:bodyPr>
          <a:lstStyle/>
          <a:p>
            <a:pPr rtl="0" fontAlgn="base">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Slack-Lato"/>
              </a:rPr>
              <a:t>Another factor that is relevant to staffing would be the types of products sold</a:t>
            </a:r>
          </a:p>
          <a:p>
            <a:pPr lvl="1" rtl="0" fontAlgn="base">
              <a:spcBef>
                <a:spcPts val="0"/>
              </a:spcBef>
              <a:spcAft>
                <a:spcPts val="0"/>
              </a:spcAft>
            </a:pPr>
            <a:r>
              <a:rPr lang="en-US" sz="1600" b="0" i="0" u="none" strike="noStrike" dirty="0">
                <a:solidFill>
                  <a:srgbClr val="000000"/>
                </a:solidFill>
                <a:effectLst/>
                <a:latin typeface="Slack-Lato"/>
              </a:rPr>
              <a:t>Certain products like coffee, tea and drinking chocolate would require a staff member to prepare</a:t>
            </a:r>
          </a:p>
          <a:p>
            <a:pPr lvl="1" rtl="0" fontAlgn="base">
              <a:spcBef>
                <a:spcPts val="0"/>
              </a:spcBef>
              <a:spcAft>
                <a:spcPts val="0"/>
              </a:spcAft>
            </a:pPr>
            <a:r>
              <a:rPr lang="en-US" sz="1600" b="0" i="0" u="none" strike="noStrike" dirty="0">
                <a:solidFill>
                  <a:srgbClr val="000000"/>
                </a:solidFill>
                <a:effectLst/>
                <a:latin typeface="Slack-Lato"/>
              </a:rPr>
              <a:t>While other products such as coffee beans, </a:t>
            </a:r>
            <a:r>
              <a:rPr lang="en-US" sz="1600" b="0" i="0" u="none" strike="noStrike" dirty="0" err="1">
                <a:solidFill>
                  <a:srgbClr val="000000"/>
                </a:solidFill>
                <a:effectLst/>
                <a:latin typeface="Slack-Lato"/>
              </a:rPr>
              <a:t>flavours</a:t>
            </a:r>
            <a:r>
              <a:rPr lang="en-US" sz="1600" b="0" i="0" u="none" strike="noStrike" dirty="0">
                <a:solidFill>
                  <a:srgbClr val="000000"/>
                </a:solidFill>
                <a:effectLst/>
                <a:latin typeface="Slack-Lato"/>
              </a:rPr>
              <a:t>, etc. can just be bought off the shelf</a:t>
            </a:r>
          </a:p>
          <a:p>
            <a:pPr rtl="0" fontAlgn="base">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Slack-Lato"/>
              </a:rPr>
              <a:t>We see that the sale of prepared drinks follows the same trend of having a large morning rush</a:t>
            </a:r>
          </a:p>
          <a:p>
            <a:pPr rtl="0" fontAlgn="base">
              <a:spcBef>
                <a:spcPts val="0"/>
              </a:spcBef>
              <a:spcAft>
                <a:spcPts val="1200"/>
              </a:spcAft>
              <a:buFont typeface="Courier New" panose="02070309020205020404" pitchFamily="49" charset="0"/>
              <a:buChar char="o"/>
            </a:pPr>
            <a:r>
              <a:rPr lang="en-US" sz="1600" b="0" i="0" u="none" strike="noStrike" dirty="0">
                <a:solidFill>
                  <a:srgbClr val="000000"/>
                </a:solidFill>
                <a:effectLst/>
                <a:latin typeface="Slack-Lato"/>
              </a:rPr>
              <a:t>Once that rush dies down, however, the large majority or the products sold are those that can just be purchased</a:t>
            </a:r>
          </a:p>
          <a:p>
            <a:pPr lvl="1" rtl="0" fontAlgn="base">
              <a:spcBef>
                <a:spcPts val="0"/>
              </a:spcBef>
              <a:spcAft>
                <a:spcPts val="0"/>
              </a:spcAft>
            </a:pPr>
            <a:r>
              <a:rPr lang="en-US" sz="1600" b="0" i="0" u="none" strike="noStrike" dirty="0">
                <a:solidFill>
                  <a:srgbClr val="000000"/>
                </a:solidFill>
                <a:effectLst/>
                <a:latin typeface="Slack-Lato"/>
              </a:rPr>
              <a:t>This means that due to not having very many prepared drinks you can utilize an even smaller evening crew to maintain the shop.</a:t>
            </a:r>
          </a:p>
        </p:txBody>
      </p:sp>
      <p:pic>
        <p:nvPicPr>
          <p:cNvPr id="3074" name="Picture 2">
            <a:extLst>
              <a:ext uri="{FF2B5EF4-FFF2-40B4-BE49-F238E27FC236}">
                <a16:creationId xmlns:a16="http://schemas.microsoft.com/office/drawing/2014/main" id="{07634CED-EEF7-81C7-B54C-46ABF9102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584" y="1914862"/>
            <a:ext cx="6325496" cy="41954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1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22FD-11E7-26CE-D131-B5883BE1E2DC}"/>
              </a:ext>
            </a:extLst>
          </p:cNvPr>
          <p:cNvSpPr>
            <a:spLocks noGrp="1"/>
          </p:cNvSpPr>
          <p:nvPr>
            <p:ph type="title"/>
          </p:nvPr>
        </p:nvSpPr>
        <p:spPr>
          <a:xfrm>
            <a:off x="2893807" y="1021976"/>
            <a:ext cx="6433073" cy="580913"/>
          </a:xfrm>
        </p:spPr>
        <p:txBody>
          <a:bodyPr>
            <a:normAutofit fontScale="90000"/>
          </a:bodyPr>
          <a:lstStyle/>
          <a:p>
            <a:pPr algn="ctr"/>
            <a:r>
              <a:rPr lang="en-US" sz="4400" b="1" i="0" u="none" strike="noStrike" dirty="0">
                <a:solidFill>
                  <a:srgbClr val="000000"/>
                </a:solidFill>
                <a:effectLst/>
                <a:latin typeface="Slack-Lato"/>
              </a:rPr>
              <a:t>Monthly Transactions</a:t>
            </a:r>
            <a:endParaRPr lang="en-US" sz="4400" b="1" dirty="0">
              <a:latin typeface="Slack-Lato"/>
            </a:endParaRPr>
          </a:p>
        </p:txBody>
      </p:sp>
      <p:sp>
        <p:nvSpPr>
          <p:cNvPr id="3" name="Content Placeholder 2">
            <a:extLst>
              <a:ext uri="{FF2B5EF4-FFF2-40B4-BE49-F238E27FC236}">
                <a16:creationId xmlns:a16="http://schemas.microsoft.com/office/drawing/2014/main" id="{A6B3BDBE-6D28-F3E0-7350-5D175E38FA1C}"/>
              </a:ext>
            </a:extLst>
          </p:cNvPr>
          <p:cNvSpPr>
            <a:spLocks noGrp="1"/>
          </p:cNvSpPr>
          <p:nvPr>
            <p:ph idx="1"/>
          </p:nvPr>
        </p:nvSpPr>
        <p:spPr>
          <a:xfrm>
            <a:off x="0" y="1908157"/>
            <a:ext cx="12037807" cy="1093228"/>
          </a:xfrm>
        </p:spPr>
        <p:txBody>
          <a:bodyPr>
            <a:normAutofit lnSpcReduction="10000"/>
          </a:bodyPr>
          <a:lstStyle/>
          <a:p>
            <a:pPr marL="0" indent="0" rtl="0">
              <a:spcBef>
                <a:spcPts val="0"/>
              </a:spcBef>
              <a:spcAft>
                <a:spcPts val="1500"/>
              </a:spcAft>
              <a:buNone/>
            </a:pPr>
            <a:r>
              <a:rPr lang="en-US" sz="1500" b="0" i="0" u="none" strike="noStrike" dirty="0">
                <a:effectLst/>
                <a:latin typeface="Slack-Lato"/>
              </a:rPr>
              <a:t>In January 2023, Maven Coffee Shop's locations in Astoria, Lower Manhattan, and Hell's Kitchen started the year with a solid flow of customer transactions but experienced a slight dip in February, a common trend after the holiday season. The reduced activity can be attributed to typical post-holiday spending slowdowns and the colder New York City weather, which tends to discourage casual outings. Despite this, the consistent patronage in each location indicated a strong brand presence and a loyal customer base.</a:t>
            </a:r>
            <a:endParaRPr lang="en-US" sz="1500" b="0" dirty="0">
              <a:effectLst/>
              <a:latin typeface="Slack-Lato"/>
            </a:endParaRPr>
          </a:p>
        </p:txBody>
      </p:sp>
      <p:pic>
        <p:nvPicPr>
          <p:cNvPr id="4098" name="Picture 2">
            <a:extLst>
              <a:ext uri="{FF2B5EF4-FFF2-40B4-BE49-F238E27FC236}">
                <a16:creationId xmlns:a16="http://schemas.microsoft.com/office/drawing/2014/main" id="{385546BF-2AD5-E132-C010-0F4CD8D34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01385"/>
            <a:ext cx="7325958" cy="38566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000E10-E386-D87B-C9F3-26B300867040}"/>
              </a:ext>
            </a:extLst>
          </p:cNvPr>
          <p:cNvSpPr txBox="1"/>
          <p:nvPr/>
        </p:nvSpPr>
        <p:spPr>
          <a:xfrm>
            <a:off x="7325958" y="3001385"/>
            <a:ext cx="4711849" cy="2993127"/>
          </a:xfrm>
          <a:prstGeom prst="rect">
            <a:avLst/>
          </a:prstGeom>
          <a:noFill/>
        </p:spPr>
        <p:txBody>
          <a:bodyPr wrap="square" rtlCol="0">
            <a:spAutoFit/>
          </a:bodyPr>
          <a:lstStyle/>
          <a:p>
            <a:r>
              <a:rPr lang="en-US" sz="1450" b="0" i="0" u="none" strike="noStrike" dirty="0">
                <a:effectLst/>
                <a:latin typeface="Slack-Lato"/>
              </a:rPr>
              <a:t>The transaction count at all three locations saw a significant uptick in March, with Astoria leading the surge, likely due to the arrival of warmer weather and increased tourist activity. This upward trend continued and even amplified in May, driven by factors such as the end of the academic year and the start of the tourist season, bringing a diverse mix of customers. These variations in customer traffic highlighted the need for Maven Coffee Shop to adopt flexible staffing strategies. Increasing part-time staff or adjusting schedules during peak times ensures efficient service without compromising quality. Effective management of these busier periods is crucial for maintaining customer satisfaction and capitalizing on the higher foot traffic.</a:t>
            </a:r>
            <a:endParaRPr lang="en-US" sz="1450" dirty="0">
              <a:latin typeface="Slack-Lato"/>
            </a:endParaRPr>
          </a:p>
        </p:txBody>
      </p:sp>
    </p:spTree>
    <p:extLst>
      <p:ext uri="{BB962C8B-B14F-4D97-AF65-F5344CB8AC3E}">
        <p14:creationId xmlns:p14="http://schemas.microsoft.com/office/powerpoint/2010/main" val="123042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4D18-794A-B217-738A-E0FA642FDBAD}"/>
              </a:ext>
            </a:extLst>
          </p:cNvPr>
          <p:cNvSpPr>
            <a:spLocks noGrp="1"/>
          </p:cNvSpPr>
          <p:nvPr>
            <p:ph type="title"/>
          </p:nvPr>
        </p:nvSpPr>
        <p:spPr>
          <a:xfrm>
            <a:off x="3808209" y="473335"/>
            <a:ext cx="4625786" cy="1097281"/>
          </a:xfrm>
        </p:spPr>
        <p:txBody>
          <a:bodyPr>
            <a:normAutofit fontScale="90000"/>
          </a:bodyPr>
          <a:lstStyle/>
          <a:p>
            <a:pPr algn="ctr"/>
            <a:r>
              <a:rPr lang="en-US" sz="4400" b="1" i="0" u="none" strike="noStrike" dirty="0">
                <a:solidFill>
                  <a:srgbClr val="000000"/>
                </a:solidFill>
                <a:effectLst/>
                <a:latin typeface="Slack-Lato"/>
              </a:rPr>
              <a:t>Transactions by Day of Week</a:t>
            </a:r>
            <a:endParaRPr lang="en-US" sz="4400" b="1" dirty="0">
              <a:latin typeface="Slack-Lato"/>
            </a:endParaRPr>
          </a:p>
        </p:txBody>
      </p:sp>
      <p:sp>
        <p:nvSpPr>
          <p:cNvPr id="3" name="Content Placeholder 2">
            <a:extLst>
              <a:ext uri="{FF2B5EF4-FFF2-40B4-BE49-F238E27FC236}">
                <a16:creationId xmlns:a16="http://schemas.microsoft.com/office/drawing/2014/main" id="{EDEA4222-B49C-6F9D-4FC8-CE1D8A883A3B}"/>
              </a:ext>
            </a:extLst>
          </p:cNvPr>
          <p:cNvSpPr>
            <a:spLocks noGrp="1"/>
          </p:cNvSpPr>
          <p:nvPr>
            <p:ph idx="1"/>
          </p:nvPr>
        </p:nvSpPr>
        <p:spPr>
          <a:xfrm>
            <a:off x="0" y="1807285"/>
            <a:ext cx="5988421" cy="4668819"/>
          </a:xfrm>
        </p:spPr>
        <p:txBody>
          <a:bodyPr>
            <a:normAutofit fontScale="55000" lnSpcReduction="20000"/>
          </a:bodyPr>
          <a:lstStyle/>
          <a:p>
            <a:pPr marL="0" indent="0" rtl="0">
              <a:spcBef>
                <a:spcPts val="0"/>
              </a:spcBef>
              <a:spcAft>
                <a:spcPts val="1500"/>
              </a:spcAft>
              <a:buNone/>
            </a:pPr>
            <a:r>
              <a:rPr lang="en-US" sz="2500" b="0" i="0" u="none" strike="noStrike" dirty="0">
                <a:effectLst/>
                <a:latin typeface="Slack-Lato"/>
              </a:rPr>
              <a:t>At Maven Coffee Shop, the transaction patterns across the Astoria, Lower Manhattan, and Hell's Kitchen locations display an unusual but consistent trend: the number of daily transactions remains remarkably uniform throughout the week. This stability in customer flow, deviating from the typical industry norm of weekend spikes or weekday variations, suggests a steady patronage across all days. In Astoria, the diverse demographic mix of professionals, students, and residents contributes to this regularity, while in Lower Manhattan, the blend of office workers, tourists, and locals maintains a constant transaction level. Hell's Kitchen mirrors this trend, likely due to its residential stability and the continuous draw of nearby attractions.</a:t>
            </a:r>
            <a:endParaRPr lang="en-US" sz="2500" dirty="0">
              <a:latin typeface="Slack-Lato"/>
            </a:endParaRPr>
          </a:p>
          <a:p>
            <a:pPr marL="0" indent="0" rtl="0">
              <a:spcBef>
                <a:spcPts val="0"/>
              </a:spcBef>
              <a:spcAft>
                <a:spcPts val="1500"/>
              </a:spcAft>
              <a:buNone/>
            </a:pPr>
            <a:r>
              <a:rPr lang="en-US" sz="2500" b="0" i="0" u="none" strike="noStrike" dirty="0">
                <a:effectLst/>
                <a:latin typeface="Slack-Lato"/>
              </a:rPr>
              <a:t>This consistent daily transaction rate presents both operational advantages and strategic opportunities for Maven Coffee Shop. Operationally, the predictability aids in efficient staffing and inventory management, ensuring the business can run smoothly without the risks of overstaffing or stock shortages. Strategically, however, this pattern indicates potential areas for growth, particularly on days typically considered off-peak in the café industry. By tailoring marketing efforts and introducing specific promotions targeted at these days, Maven Coffee Shop could potentially increase its customer base and transaction count, capitalizing on opportunities that the current uniformity suggests are as yet untapped.</a:t>
            </a:r>
            <a:endParaRPr lang="en-US" sz="2500" b="0" dirty="0">
              <a:effectLst/>
              <a:latin typeface="Slack-Lato"/>
            </a:endParaRPr>
          </a:p>
          <a:p>
            <a:pPr marL="0" indent="0">
              <a:buNone/>
            </a:pPr>
            <a:endParaRPr lang="en-US" dirty="0"/>
          </a:p>
        </p:txBody>
      </p:sp>
      <p:pic>
        <p:nvPicPr>
          <p:cNvPr id="5122" name="Picture 2">
            <a:extLst>
              <a:ext uri="{FF2B5EF4-FFF2-40B4-BE49-F238E27FC236}">
                <a16:creationId xmlns:a16="http://schemas.microsoft.com/office/drawing/2014/main" id="{D56C9AE6-FA9E-A128-05E8-451D1FC5A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423" y="1925619"/>
            <a:ext cx="6092416" cy="4932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627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320</TotalTime>
  <Words>1376</Words>
  <Application>Microsoft Office PowerPoint</Application>
  <PresentationFormat>Widescreen</PresentationFormat>
  <Paragraphs>79</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Courier New</vt:lpstr>
      <vt:lpstr>Gill Sans MT</vt:lpstr>
      <vt:lpstr>Slack-Lato</vt:lpstr>
      <vt:lpstr>Wingdings</vt:lpstr>
      <vt:lpstr>Gallery</vt:lpstr>
      <vt:lpstr>Document</vt:lpstr>
      <vt:lpstr>Maven Roasters Project 1</vt:lpstr>
      <vt:lpstr>Data Prediction Limitations</vt:lpstr>
      <vt:lpstr>Best Sellers: Coffee</vt:lpstr>
      <vt:lpstr>Identify coffee variations</vt:lpstr>
      <vt:lpstr>Total sales</vt:lpstr>
      <vt:lpstr>Sales by hour  </vt:lpstr>
      <vt:lpstr>Sales by hour cont.   </vt:lpstr>
      <vt:lpstr>Monthly Transactions</vt:lpstr>
      <vt:lpstr>Transactions by Day of Week</vt:lpstr>
      <vt:lpstr>Hourly Transaction Analysis</vt:lpstr>
      <vt:lpstr>Top Performing Location: Total Revenue </vt:lpstr>
      <vt:lpstr>Top Performing Location: Growth Metrics </vt:lpstr>
      <vt:lpstr>Top Performing Location: Growth Metrics cont.</vt:lpstr>
      <vt:lpstr>Results and conclusions</vt:lpstr>
      <vt:lpstr>Future Research and Development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Roasters Project 1</dc:title>
  <dc:creator>Cindy Detraz</dc:creator>
  <cp:lastModifiedBy>Cindy Detraz</cp:lastModifiedBy>
  <cp:revision>1</cp:revision>
  <dcterms:created xsi:type="dcterms:W3CDTF">2024-01-10T23:20:12Z</dcterms:created>
  <dcterms:modified xsi:type="dcterms:W3CDTF">2024-01-11T21:29:57Z</dcterms:modified>
</cp:coreProperties>
</file>