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4F2D-744F-4612-B133-656C5255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47AFA-2B97-4649-B0E0-35A5E031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B39DA-6A21-49E4-BBA9-7111F3C1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9E-4C04-4528-9857-682F15483D1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8BF4A-E8EF-48FB-9F2A-716FFCDC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E7942-833F-4237-A317-0DC64422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495-B8FE-488B-B95C-674C8227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9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4404-3B77-4F2F-9C27-F8AD3353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537F3-1389-4FD1-9B07-A58710EAA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D819-8B25-4C50-9932-CBAA0A0F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9E-4C04-4528-9857-682F15483D1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9FC0B-3823-4278-AD61-938086F6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6E06-46B8-4973-A925-2C7D9433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495-B8FE-488B-B95C-674C8227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CB073-3AD3-4D40-9578-64795B46C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B9BAE-6C3C-4FD5-ADA2-25EBD2B3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D292-BEEE-4CD3-B562-92901362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9E-4C04-4528-9857-682F15483D1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8A5F-A4D5-4953-AFFE-BFD5847C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AE62-678F-486D-8BB0-6166FB6D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495-B8FE-488B-B95C-674C8227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A097-79C1-4A58-97F6-9E519DE3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ED2F-8761-461A-B0B3-7C597D07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AB57E-226D-4FEA-9D29-F2219E86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9E-4C04-4528-9857-682F15483D1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AEAB8-99DE-4A5D-961A-2BF71DB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F6633-C7D7-4D6A-9F58-D38BB972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495-B8FE-488B-B95C-674C8227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C8E7-935F-403E-942D-B6C30254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0414-B4FE-4DB1-BD77-061ACD6C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8546-8348-4D48-9313-4F6A82A5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9E-4C04-4528-9857-682F15483D1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56FB-EB69-463C-8D4E-0710618F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465B-8124-4492-8FE6-7997EB9E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495-B8FE-488B-B95C-674C8227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4B39-26CF-4EAB-87ED-AFB2D9A0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7A26-8846-447D-BD32-1671F969B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438A9-9779-4E90-8E9A-89AD33586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FB0B2-7CE3-4613-82F1-67DA73BF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9E-4C04-4528-9857-682F15483D1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902E-78BC-4663-A75E-19EA3D49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5A857-F421-4E02-A65D-EDA04D90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495-B8FE-488B-B95C-674C8227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41D8-DBC1-41E8-B0A9-69280082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0191-B7BA-4B22-AD46-9AEBADA4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AA859-170D-4225-A38C-1C6A6E7D2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6097A-BDE3-4C83-93BA-12FCDB2D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61FD7-2CAB-466E-A26A-E4431098A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1A1A4-68C9-4583-BC3D-08065487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9E-4C04-4528-9857-682F15483D1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25467-C9B4-4BE2-94B1-67973F5F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97A1A-862A-4C7D-91B5-48839AA1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495-B8FE-488B-B95C-674C8227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2A0A-BCBD-4486-BEBE-7EF47C74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28606-6241-4736-B47F-692FE6A8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9E-4C04-4528-9857-682F15483D1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BC5A5-0560-4C68-A7D2-58EA3C7A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F708F-D879-4DB2-B0E8-6C519042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495-B8FE-488B-B95C-674C8227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9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728ED-F443-4AA2-961E-F4DEAD47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9E-4C04-4528-9857-682F15483D1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4D6B1-5CBF-43A8-8D91-2D9AD518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18EB6-99C2-492E-82C4-5FE97063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495-B8FE-488B-B95C-674C8227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2B36-DEE9-4177-AB64-4555B338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2C19-B55C-4F81-A72B-CC9095F7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4C98C-AC4A-4EDA-A503-ACF543EE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F80B2-E28F-4415-8D72-76553397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9E-4C04-4528-9857-682F15483D1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1F60-DFEE-4800-970C-ADABD130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753DD-9B78-4A72-87B1-ECAA4323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495-B8FE-488B-B95C-674C8227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B691-D4F1-44D6-B268-8AE22CD2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B130E-4F28-49F1-AC2C-1DC6353AE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950CD-07E5-4473-9991-4A88CD2A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12A7-5AD3-4F15-898E-98D08382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C99E-4C04-4528-9857-682F15483D1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C5FA-47B5-4E80-A97F-BE15A2F1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69A51-FA58-4997-9EEA-87E9CDC5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0495-B8FE-488B-B95C-674C8227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664A4-82C4-439C-AD30-B4582991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F8D3-B1E6-4E8A-891A-9A3E1F7D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2E08-6502-4624-A8CE-359F952E0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DC99E-4C04-4528-9857-682F15483D1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04E8-535C-494C-96BD-1D44E6A48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EA48-82EF-4618-B1C9-DB2FCB4A4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0495-B8FE-488B-B95C-674C8227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9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92D050"/>
            </a:gs>
            <a:gs pos="37000">
              <a:srgbClr val="D1DCF0"/>
            </a:gs>
            <a:gs pos="0">
              <a:srgbClr val="FF993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C279A-152C-4CE1-AFE5-527D55B05D6D}"/>
              </a:ext>
            </a:extLst>
          </p:cNvPr>
          <p:cNvSpPr txBox="1"/>
          <p:nvPr/>
        </p:nvSpPr>
        <p:spPr>
          <a:xfrm>
            <a:off x="2541069" y="1967061"/>
            <a:ext cx="710986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Project Five</a:t>
            </a:r>
          </a:p>
          <a:p>
            <a:pPr algn="ctr"/>
            <a:r>
              <a:rPr lang="en-US" sz="8800" dirty="0"/>
              <a:t>CLEAN DATE</a:t>
            </a:r>
          </a:p>
          <a:p>
            <a:pPr algn="ctr"/>
            <a:r>
              <a:rPr lang="en-US" sz="3200" dirty="0"/>
              <a:t>By </a:t>
            </a:r>
          </a:p>
          <a:p>
            <a:pPr algn="ctr"/>
            <a:r>
              <a:rPr lang="en-US" sz="3200" dirty="0"/>
              <a:t>Ebenezer Mensah </a:t>
            </a:r>
          </a:p>
        </p:txBody>
      </p:sp>
    </p:spTree>
    <p:extLst>
      <p:ext uri="{BB962C8B-B14F-4D97-AF65-F5344CB8AC3E}">
        <p14:creationId xmlns:p14="http://schemas.microsoft.com/office/powerpoint/2010/main" val="420336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92D050"/>
            </a:gs>
            <a:gs pos="37000">
              <a:srgbClr val="D1DCF0"/>
            </a:gs>
            <a:gs pos="0">
              <a:srgbClr val="FF993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CF3A44AD-EA1B-49DF-97B8-CA4C80B2D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883920"/>
            <a:ext cx="7675012" cy="5531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A57B5E-063B-407B-A396-85B03CA65A3F}"/>
              </a:ext>
            </a:extLst>
          </p:cNvPr>
          <p:cNvSpPr txBox="1"/>
          <p:nvPr/>
        </p:nvSpPr>
        <p:spPr>
          <a:xfrm>
            <a:off x="528320" y="660400"/>
            <a:ext cx="387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Countries Require Attention</a:t>
            </a:r>
          </a:p>
          <a:p>
            <a:endParaRPr lang="en-US" sz="2400" dirty="0"/>
          </a:p>
          <a:p>
            <a:r>
              <a:rPr lang="en-US" sz="2400" dirty="0"/>
              <a:t>Looking at the countries. We can see that Canada has the highest cases. Due to the peak of its  color. America and  Russia are pretty high too.</a:t>
            </a:r>
          </a:p>
        </p:txBody>
      </p:sp>
    </p:spTree>
    <p:extLst>
      <p:ext uri="{BB962C8B-B14F-4D97-AF65-F5344CB8AC3E}">
        <p14:creationId xmlns:p14="http://schemas.microsoft.com/office/powerpoint/2010/main" val="90097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92D050"/>
            </a:gs>
            <a:gs pos="37000">
              <a:srgbClr val="D1DCF0"/>
            </a:gs>
            <a:gs pos="0">
              <a:srgbClr val="FF993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3D0DD2F-6525-474B-BB82-A809EA970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60" y="660400"/>
            <a:ext cx="5804117" cy="5648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61E525-F97A-4FAD-9F0D-7F07FCD55236}"/>
              </a:ext>
            </a:extLst>
          </p:cNvPr>
          <p:cNvSpPr txBox="1"/>
          <p:nvPr/>
        </p:nvSpPr>
        <p:spPr>
          <a:xfrm>
            <a:off x="434123" y="660400"/>
            <a:ext cx="4612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Most Concern Age Group</a:t>
            </a:r>
          </a:p>
          <a:p>
            <a:endParaRPr lang="en-US" dirty="0"/>
          </a:p>
          <a:p>
            <a:r>
              <a:rPr lang="en-US" sz="2400" dirty="0"/>
              <a:t>Looking at the graph, we noticed that. The older you are, the higher your chances are you to get be positive. But there is a big decrease from 60 to 75. I think it's because there are more last people in the age of 60 to 75. If all things being equal, we would have seen the slope still raising. </a:t>
            </a:r>
          </a:p>
        </p:txBody>
      </p:sp>
    </p:spTree>
    <p:extLst>
      <p:ext uri="{BB962C8B-B14F-4D97-AF65-F5344CB8AC3E}">
        <p14:creationId xmlns:p14="http://schemas.microsoft.com/office/powerpoint/2010/main" val="140025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92D050"/>
            </a:gs>
            <a:gs pos="37000">
              <a:srgbClr val="D1DCF0"/>
            </a:gs>
            <a:gs pos="0">
              <a:srgbClr val="FF993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C4F6CA5-D608-4385-9358-717EDBE85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60" y="467360"/>
            <a:ext cx="7235392" cy="5984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09F94-884A-4F64-9BF2-F55CBC66E626}"/>
              </a:ext>
            </a:extLst>
          </p:cNvPr>
          <p:cNvSpPr txBox="1"/>
          <p:nvPr/>
        </p:nvSpPr>
        <p:spPr>
          <a:xfrm>
            <a:off x="303327" y="1213008"/>
            <a:ext cx="38303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Male and Female Differences</a:t>
            </a:r>
          </a:p>
          <a:p>
            <a:endParaRPr lang="en-US" dirty="0"/>
          </a:p>
          <a:p>
            <a:r>
              <a:rPr lang="en-US" sz="2400" dirty="0"/>
              <a:t>Looking at the graph. We can see that, there is not much difference between male and female. We can conclude that, it that's not matter if you are a male or a female the positive cases are very similar.</a:t>
            </a:r>
          </a:p>
        </p:txBody>
      </p:sp>
    </p:spTree>
    <p:extLst>
      <p:ext uri="{BB962C8B-B14F-4D97-AF65-F5344CB8AC3E}">
        <p14:creationId xmlns:p14="http://schemas.microsoft.com/office/powerpoint/2010/main" val="427449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92D050"/>
            </a:gs>
            <a:gs pos="37000">
              <a:srgbClr val="D1DCF0"/>
            </a:gs>
            <a:gs pos="0">
              <a:srgbClr val="FF993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9EF3BB0-E5AB-4435-9B60-6A9E5CEF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06" y="640651"/>
            <a:ext cx="7728347" cy="5576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26DDFE-C53B-49E2-95FF-39BA85E6A727}"/>
              </a:ext>
            </a:extLst>
          </p:cNvPr>
          <p:cNvSpPr txBox="1"/>
          <p:nvPr/>
        </p:nvSpPr>
        <p:spPr>
          <a:xfrm>
            <a:off x="619760" y="883920"/>
            <a:ext cx="3220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Case Count In Region</a:t>
            </a:r>
          </a:p>
          <a:p>
            <a:endParaRPr lang="en-US" dirty="0"/>
          </a:p>
          <a:p>
            <a:r>
              <a:rPr lang="en-US" sz="2400" dirty="0"/>
              <a:t>Looking at the graph we can note that Europe hit its peak around 2012 and they record the most highly cases, followed by America. In Europe the peak </a:t>
            </a:r>
            <a:r>
              <a:rPr lang="en-US" sz="2400" dirty="0" err="1"/>
              <a:t>leasted</a:t>
            </a:r>
            <a:r>
              <a:rPr lang="en-US" sz="2400" dirty="0"/>
              <a:t> for almost 7 years, from 2005 to 2012.</a:t>
            </a:r>
          </a:p>
        </p:txBody>
      </p:sp>
    </p:spTree>
    <p:extLst>
      <p:ext uri="{BB962C8B-B14F-4D97-AF65-F5344CB8AC3E}">
        <p14:creationId xmlns:p14="http://schemas.microsoft.com/office/powerpoint/2010/main" val="70482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92D050"/>
            </a:gs>
            <a:gs pos="37000">
              <a:srgbClr val="D1DCF0"/>
            </a:gs>
            <a:gs pos="0">
              <a:srgbClr val="FF993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31FC1B06-9F12-46A0-90F4-B0897D00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108199"/>
            <a:ext cx="3180080" cy="31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7AC41-1B8B-43F2-816D-77C691BD20D7}"/>
              </a:ext>
            </a:extLst>
          </p:cNvPr>
          <p:cNvSpPr txBox="1"/>
          <p:nvPr/>
        </p:nvSpPr>
        <p:spPr>
          <a:xfrm flipH="1">
            <a:off x="731520" y="1874728"/>
            <a:ext cx="5753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a software engineer major. I will say the future data science programming language should be python. Because it's the easiest to learn and as a whole, if we need people to do more, we need to get them the easiest way.</a:t>
            </a:r>
          </a:p>
        </p:txBody>
      </p:sp>
    </p:spTree>
    <p:extLst>
      <p:ext uri="{BB962C8B-B14F-4D97-AF65-F5344CB8AC3E}">
        <p14:creationId xmlns:p14="http://schemas.microsoft.com/office/powerpoint/2010/main" val="348246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92D050"/>
            </a:gs>
            <a:gs pos="37000">
              <a:srgbClr val="D1DCF0"/>
            </a:gs>
            <a:gs pos="0">
              <a:srgbClr val="FF993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D06FF0-66AF-4BF2-9A2F-7D8EC7EBBAD1}"/>
              </a:ext>
            </a:extLst>
          </p:cNvPr>
          <p:cNvSpPr txBox="1"/>
          <p:nvPr/>
        </p:nvSpPr>
        <p:spPr>
          <a:xfrm>
            <a:off x="2778760" y="1259175"/>
            <a:ext cx="663448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Wrangling In The Date</a:t>
            </a:r>
          </a:p>
          <a:p>
            <a:endParaRPr lang="en-US" sz="2400" dirty="0"/>
          </a:p>
          <a:p>
            <a:r>
              <a:rPr lang="en-US" sz="2400" dirty="0"/>
              <a:t>In the first date which was shared, the date was not clear. It needed clear variables which describe what the elements really means. 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child_age</a:t>
            </a:r>
            <a:r>
              <a:rPr lang="en-US" sz="2400" dirty="0"/>
              <a:t> is a good one verse </a:t>
            </a:r>
            <a:r>
              <a:rPr lang="en-US" sz="2400" dirty="0" err="1"/>
              <a:t>uhuh_hvv_hbh</a:t>
            </a:r>
            <a:r>
              <a:rPr lang="en-US" sz="2400" dirty="0"/>
              <a:t> which don’t make any sense.</a:t>
            </a:r>
          </a:p>
          <a:p>
            <a:endParaRPr lang="en-US" sz="2400" dirty="0"/>
          </a:p>
          <a:p>
            <a:r>
              <a:rPr lang="en-US" sz="2400" dirty="0"/>
              <a:t>And most of the elements were empty. There was not enough date to generate any meaningful visuals.</a:t>
            </a:r>
          </a:p>
        </p:txBody>
      </p:sp>
    </p:spTree>
    <p:extLst>
      <p:ext uri="{BB962C8B-B14F-4D97-AF65-F5344CB8AC3E}">
        <p14:creationId xmlns:p14="http://schemas.microsoft.com/office/powerpoint/2010/main" val="244220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rgbClr val="92D050"/>
            </a:gs>
            <a:gs pos="37000">
              <a:srgbClr val="D1DCF0"/>
            </a:gs>
            <a:gs pos="0">
              <a:srgbClr val="FF993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41FADA-2E3B-4131-953C-69B462DFE722}"/>
              </a:ext>
            </a:extLst>
          </p:cNvPr>
          <p:cNvSpPr txBox="1"/>
          <p:nvPr/>
        </p:nvSpPr>
        <p:spPr>
          <a:xfrm>
            <a:off x="4881880" y="1996946"/>
            <a:ext cx="2428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THE</a:t>
            </a:r>
          </a:p>
          <a:p>
            <a:r>
              <a:rPr lang="en-US" sz="9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1421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Mensah, Ebenezer</dc:creator>
  <cp:lastModifiedBy>Mensah, Ebenezer</cp:lastModifiedBy>
  <cp:revision>2</cp:revision>
  <dcterms:created xsi:type="dcterms:W3CDTF">2022-04-02T23:20:23Z</dcterms:created>
  <dcterms:modified xsi:type="dcterms:W3CDTF">2023-04-03T18:43:52Z</dcterms:modified>
</cp:coreProperties>
</file>