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22" d="100"/>
          <a:sy n="22" d="100"/>
        </p:scale>
        <p:origin x="13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tif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if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9482169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53150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71339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5257" y="150220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53557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71339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772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74" y="1518107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54975" y="1525612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502410" y="153612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022221" y="1534724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8" y="16450820"/>
            <a:ext cx="6206782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2209906" y="16551792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Host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945406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0826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0974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958106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978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949404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45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945406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879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295023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7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282313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0969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269623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474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257043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807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719171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425340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540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265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728800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748058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747328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4955929" y="19202430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14D28-6B54-4338-AAFB-B7B3523BF220}"/>
              </a:ext>
            </a:extLst>
          </p:cNvPr>
          <p:cNvCxnSpPr>
            <a:cxnSpLocks/>
          </p:cNvCxnSpPr>
          <p:nvPr/>
        </p:nvCxnSpPr>
        <p:spPr>
          <a:xfrm flipV="1">
            <a:off x="11732915" y="15348213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B5CA23F7-573E-4089-B8EA-EEBD3762CB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5367" y="15254878"/>
            <a:ext cx="366553" cy="19715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8072A5-E1C8-4AD7-A726-8C40007ABF10}"/>
              </a:ext>
            </a:extLst>
          </p:cNvPr>
          <p:cNvCxnSpPr>
            <a:cxnSpLocks/>
          </p:cNvCxnSpPr>
          <p:nvPr/>
        </p:nvCxnSpPr>
        <p:spPr>
          <a:xfrm flipH="1">
            <a:off x="15025239" y="14706624"/>
            <a:ext cx="406278" cy="36479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BD3553-2078-41D9-9728-BCB4846DF239}"/>
              </a:ext>
            </a:extLst>
          </p:cNvPr>
          <p:cNvCxnSpPr>
            <a:cxnSpLocks/>
          </p:cNvCxnSpPr>
          <p:nvPr/>
        </p:nvCxnSpPr>
        <p:spPr>
          <a:xfrm flipH="1">
            <a:off x="15032492" y="15313931"/>
            <a:ext cx="557282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67E611-853E-48BE-B5F9-350939C8B857}"/>
              </a:ext>
            </a:extLst>
          </p:cNvPr>
          <p:cNvCxnSpPr>
            <a:cxnSpLocks/>
          </p:cNvCxnSpPr>
          <p:nvPr/>
        </p:nvCxnSpPr>
        <p:spPr>
          <a:xfrm flipH="1" flipV="1">
            <a:off x="15043783" y="15599893"/>
            <a:ext cx="498076" cy="291773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28295-08C7-4638-9FD5-4A18621468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18132" y="14296128"/>
            <a:ext cx="466594" cy="571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9EA45-D872-4310-8BDB-B71F5AAAD9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1429" y="15032718"/>
            <a:ext cx="708104" cy="501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A26DD-5C6C-43E3-8F41-8E84DF1A338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31093" y="15585220"/>
            <a:ext cx="586930" cy="697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71FE03-ECAE-450A-AEFE-164816F77737}"/>
              </a:ext>
            </a:extLst>
          </p:cNvPr>
          <p:cNvCxnSpPr>
            <a:cxnSpLocks/>
          </p:cNvCxnSpPr>
          <p:nvPr/>
        </p:nvCxnSpPr>
        <p:spPr>
          <a:xfrm>
            <a:off x="14446474" y="14582009"/>
            <a:ext cx="0" cy="514301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8" descr="Dog Silhouette Clipart | Dunia Belajar">
            <a:extLst>
              <a:ext uri="{FF2B5EF4-FFF2-40B4-BE49-F238E27FC236}">
                <a16:creationId xmlns:a16="http://schemas.microsoft.com/office/drawing/2014/main" id="{001CE36A-1536-40E7-A22B-E710F2E0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793" y="14038977"/>
            <a:ext cx="540132" cy="5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5C15A73-D06D-4C13-A604-17ED124E8E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57862" y="17916445"/>
            <a:ext cx="394077" cy="4682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246F4A0-4DD4-4B96-9512-5C321E2A54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835440" y="17512950"/>
            <a:ext cx="522387" cy="36962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AE5AC98-9440-4412-89D9-737F14E3DA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80385" y="17028825"/>
            <a:ext cx="269358" cy="3300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F9AF165-A74D-413A-ABF7-5DB91F7AE086}"/>
              </a:ext>
            </a:extLst>
          </p:cNvPr>
          <p:cNvSpPr txBox="1"/>
          <p:nvPr/>
        </p:nvSpPr>
        <p:spPr>
          <a:xfrm>
            <a:off x="15292805" y="1805433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Elk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100C12-8108-445A-AAF5-97300C3BA462}"/>
              </a:ext>
            </a:extLst>
          </p:cNvPr>
          <p:cNvSpPr txBox="1"/>
          <p:nvPr/>
        </p:nvSpPr>
        <p:spPr>
          <a:xfrm>
            <a:off x="15302538" y="1752511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Cow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206DB3-5188-4614-9791-CF50D2EEDB26}"/>
              </a:ext>
            </a:extLst>
          </p:cNvPr>
          <p:cNvSpPr txBox="1"/>
          <p:nvPr/>
        </p:nvSpPr>
        <p:spPr>
          <a:xfrm>
            <a:off x="15301808" y="1703474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Sheep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0CDA4-9E25-408C-BD39-D25194B2A7F2}"/>
              </a:ext>
            </a:extLst>
          </p:cNvPr>
          <p:cNvCxnSpPr>
            <a:cxnSpLocks/>
          </p:cNvCxnSpPr>
          <p:nvPr/>
        </p:nvCxnSpPr>
        <p:spPr>
          <a:xfrm flipH="1">
            <a:off x="14762999" y="14546931"/>
            <a:ext cx="197468" cy="531427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02A87055-EF58-409F-A4A5-BCB02444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318" y="14000151"/>
            <a:ext cx="542662" cy="4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ilhouette Horses | Horse silhouette, Horse clip art, Horse clipping">
            <a:extLst>
              <a:ext uri="{FF2B5EF4-FFF2-40B4-BE49-F238E27FC236}">
                <a16:creationId xmlns:a16="http://schemas.microsoft.com/office/drawing/2014/main" id="{C931AFC8-5E75-4341-89A7-50F091E73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869" y="18572978"/>
            <a:ext cx="434902" cy="34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F801408-B4AA-4FCA-A3F3-0E591913C1FC}"/>
              </a:ext>
            </a:extLst>
          </p:cNvPr>
          <p:cNvSpPr txBox="1"/>
          <p:nvPr/>
        </p:nvSpPr>
        <p:spPr>
          <a:xfrm>
            <a:off x="15302359" y="1859941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88C87-7349-4202-A30C-4046504906F1}"/>
              </a:ext>
            </a:extLst>
          </p:cNvPr>
          <p:cNvSpPr/>
          <p:nvPr/>
        </p:nvSpPr>
        <p:spPr>
          <a:xfrm>
            <a:off x="11132284" y="12158326"/>
            <a:ext cx="4572009" cy="388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4153367" y="15815933"/>
            <a:ext cx="152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932039" y="10262568"/>
            <a:ext cx="13452638" cy="12691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369D1267-0256-490E-BA5A-F3896A4CC053}"/>
              </a:ext>
            </a:extLst>
          </p:cNvPr>
          <p:cNvSpPr/>
          <p:nvPr/>
        </p:nvSpPr>
        <p:spPr>
          <a:xfrm>
            <a:off x="21376488" y="15342120"/>
            <a:ext cx="2008188" cy="3292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10502681" y="2251241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21845843" y="22663725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932040" y="1907504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932040" y="2028109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932039" y="2140865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911110" y="2131125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13" y="19386532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469" y="19154157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486" y="19377007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89683" y="19697456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754488" y="19062519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534952" y="19072061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140171" y="19072061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9957922" y="18539042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(c) ‘Core</a:t>
            </a:r>
            <a:r>
              <a:rPr lang="en-US" b="1"/>
              <a:t>’ genome extraction</a:t>
            </a:r>
            <a:endParaRPr lang="en-US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0255296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636" y="20245771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88053" y="20566220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334461" y="19999390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837274" y="20040467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81132" y="20021299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61" y="21386994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3865" y="21355810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804742" y="21697918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751150" y="21107938"/>
            <a:ext cx="848139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642876" y="21096362"/>
            <a:ext cx="256883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604651" y="21089597"/>
            <a:ext cx="330315" cy="905365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 rot="5400000">
            <a:off x="13821093" y="19489778"/>
            <a:ext cx="379938" cy="5656556"/>
          </a:xfrm>
          <a:prstGeom prst="rightBrace">
            <a:avLst>
              <a:gd name="adj1" fmla="val 8333"/>
              <a:gd name="adj2" fmla="val 495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542FBAE9-22CC-49B4-99A4-F9419616C620}"/>
              </a:ext>
            </a:extLst>
          </p:cNvPr>
          <p:cNvGrpSpPr/>
          <p:nvPr/>
        </p:nvGrpSpPr>
        <p:grpSpPr>
          <a:xfrm>
            <a:off x="17818650" y="19693038"/>
            <a:ext cx="2788774" cy="2029601"/>
            <a:chOff x="17818650" y="19486003"/>
            <a:chExt cx="2788774" cy="202960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38E67F-6A90-4EDB-9E59-67E109D583E0}"/>
                </a:ext>
              </a:extLst>
            </p:cNvPr>
            <p:cNvSpPr/>
            <p:nvPr/>
          </p:nvSpPr>
          <p:spPr>
            <a:xfrm>
              <a:off x="19755742" y="19923551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277AD6-6CF6-45C5-976C-374107CF8AAE}"/>
                </a:ext>
              </a:extLst>
            </p:cNvPr>
            <p:cNvSpPr/>
            <p:nvPr/>
          </p:nvSpPr>
          <p:spPr>
            <a:xfrm>
              <a:off x="19039798" y="19911974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AFB71A-11B4-4206-8719-508AF92EB730}"/>
                </a:ext>
              </a:extLst>
            </p:cNvPr>
            <p:cNvSpPr/>
            <p:nvPr/>
          </p:nvSpPr>
          <p:spPr>
            <a:xfrm>
              <a:off x="19352983" y="19915843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C7A656-5523-4D4E-8534-4C8866AFB199}"/>
                </a:ext>
              </a:extLst>
            </p:cNvPr>
            <p:cNvSpPr/>
            <p:nvPr/>
          </p:nvSpPr>
          <p:spPr>
            <a:xfrm>
              <a:off x="19759282" y="20416193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BB4C30-F0DB-4201-9B3F-B9B2851FADBE}"/>
                </a:ext>
              </a:extLst>
            </p:cNvPr>
            <p:cNvSpPr/>
            <p:nvPr/>
          </p:nvSpPr>
          <p:spPr>
            <a:xfrm>
              <a:off x="19043338" y="20404616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66DFC1A-97EB-4324-B570-C44F932BA705}"/>
                </a:ext>
              </a:extLst>
            </p:cNvPr>
            <p:cNvSpPr/>
            <p:nvPr/>
          </p:nvSpPr>
          <p:spPr>
            <a:xfrm>
              <a:off x="19356523" y="20408485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FCEBA4-0FD3-45FE-A741-4F7C916E82C7}"/>
                </a:ext>
              </a:extLst>
            </p:cNvPr>
            <p:cNvSpPr/>
            <p:nvPr/>
          </p:nvSpPr>
          <p:spPr>
            <a:xfrm>
              <a:off x="19759285" y="21149844"/>
              <a:ext cx="848139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3F06A43-0F99-465B-B582-B3CEAE9189A8}"/>
                </a:ext>
              </a:extLst>
            </p:cNvPr>
            <p:cNvSpPr/>
            <p:nvPr/>
          </p:nvSpPr>
          <p:spPr>
            <a:xfrm>
              <a:off x="19043341" y="21138267"/>
              <a:ext cx="240742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F066926-14E1-454B-BF43-28C0DD7F4F73}"/>
                </a:ext>
              </a:extLst>
            </p:cNvPr>
            <p:cNvSpPr/>
            <p:nvPr/>
          </p:nvSpPr>
          <p:spPr>
            <a:xfrm>
              <a:off x="19356526" y="21142136"/>
              <a:ext cx="330315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9196295-D7EC-44A4-ADBD-80681FBBC6E3}"/>
                </a:ext>
              </a:extLst>
            </p:cNvPr>
            <p:cNvSpPr txBox="1"/>
            <p:nvPr/>
          </p:nvSpPr>
          <p:spPr>
            <a:xfrm>
              <a:off x="17843460" y="19946367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7CD0627-2018-4E8E-B3DF-35B37C14A897}"/>
                </a:ext>
              </a:extLst>
            </p:cNvPr>
            <p:cNvSpPr txBox="1"/>
            <p:nvPr/>
          </p:nvSpPr>
          <p:spPr>
            <a:xfrm>
              <a:off x="17843460" y="20412351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090CBA2-907F-4058-91D1-42B50CDBFEB5}"/>
                </a:ext>
              </a:extLst>
            </p:cNvPr>
            <p:cNvSpPr txBox="1"/>
            <p:nvPr/>
          </p:nvSpPr>
          <p:spPr>
            <a:xfrm>
              <a:off x="17818650" y="21132276"/>
              <a:ext cx="134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Genome 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794BB-D8F4-438B-A4AF-053DD02F0612}"/>
                </a:ext>
              </a:extLst>
            </p:cNvPr>
            <p:cNvSpPr txBox="1"/>
            <p:nvPr/>
          </p:nvSpPr>
          <p:spPr>
            <a:xfrm>
              <a:off x="18439370" y="19486003"/>
              <a:ext cx="1943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‘Core’ alignment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3351134" y="22585169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Unalignable</a:t>
            </a:r>
            <a:r>
              <a:rPr lang="en-US" dirty="0"/>
              <a:t>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73FDEB-CC35-42DB-965E-9CDB05D9439A}"/>
              </a:ext>
            </a:extLst>
          </p:cNvPr>
          <p:cNvSpPr txBox="1"/>
          <p:nvPr/>
        </p:nvSpPr>
        <p:spPr>
          <a:xfrm>
            <a:off x="9985953" y="10262569"/>
            <a:ext cx="33117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(a) Alignment-based approaches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4A0576-765B-4889-A678-0E5979ADFE9C}"/>
              </a:ext>
            </a:extLst>
          </p:cNvPr>
          <p:cNvGrpSpPr/>
          <p:nvPr/>
        </p:nvGrpSpPr>
        <p:grpSpPr>
          <a:xfrm>
            <a:off x="10065256" y="16180750"/>
            <a:ext cx="2885768" cy="2036535"/>
            <a:chOff x="13369874" y="10890384"/>
            <a:chExt cx="2885768" cy="20365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CF9644F-9A49-4CCF-A1BA-36BB64EBD2CF}"/>
                </a:ext>
              </a:extLst>
            </p:cNvPr>
            <p:cNvGrpSpPr/>
            <p:nvPr/>
          </p:nvGrpSpPr>
          <p:grpSpPr>
            <a:xfrm>
              <a:off x="13369874" y="11348862"/>
              <a:ext cx="2885768" cy="1578057"/>
              <a:chOff x="11550073" y="11608855"/>
              <a:chExt cx="2885768" cy="157805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06ED135-6105-4FFB-9C16-69F274962340}"/>
                  </a:ext>
                </a:extLst>
              </p:cNvPr>
              <p:cNvSpPr/>
              <p:nvPr/>
            </p:nvSpPr>
            <p:spPr>
              <a:xfrm>
                <a:off x="12875295" y="11608855"/>
                <a:ext cx="1560546" cy="340802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62B13F6-DB1B-4D13-8319-FFA3E3CA1214}"/>
                  </a:ext>
                </a:extLst>
              </p:cNvPr>
              <p:cNvSpPr/>
              <p:nvPr/>
            </p:nvSpPr>
            <p:spPr>
              <a:xfrm>
                <a:off x="12875297" y="12089920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B372408-C586-455D-868A-0D80C63F42A1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27C830-364A-473A-8543-6E1F66392F81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A5D6CFA-ECFE-4458-A94D-9FFE080D7C13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3F24C94-71E3-4C00-AAC6-102A54504B09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E17FA0-9FEE-4288-9200-19A8C47D592A}"/>
                  </a:ext>
                </a:extLst>
              </p:cNvPr>
              <p:cNvSpPr/>
              <p:nvPr/>
            </p:nvSpPr>
            <p:spPr>
              <a:xfrm>
                <a:off x="12875295" y="12810357"/>
                <a:ext cx="1560544" cy="340801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012328-EA04-4B16-B8AF-AAD2F772831B}"/>
                </a:ext>
              </a:extLst>
            </p:cNvPr>
            <p:cNvSpPr txBox="1"/>
            <p:nvPr/>
          </p:nvSpPr>
          <p:spPr>
            <a:xfrm>
              <a:off x="1366623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Unaligned sequences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DDEBB4-DD78-4932-B0E5-68C913DEF0CC}"/>
              </a:ext>
            </a:extLst>
          </p:cNvPr>
          <p:cNvGrpSpPr/>
          <p:nvPr/>
        </p:nvGrpSpPr>
        <p:grpSpPr>
          <a:xfrm>
            <a:off x="14679852" y="16679578"/>
            <a:ext cx="2578113" cy="1467523"/>
            <a:chOff x="9714015" y="15102356"/>
            <a:chExt cx="2578113" cy="14675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009D2-14CF-46C5-B4A2-C06AE902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4214" y="15102356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7DAC7D-25DF-489C-A457-E287D37F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82453" y="15107622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578E3061-8948-4CF7-A480-9A2DD9004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71304" y="15618441"/>
              <a:ext cx="1209675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7F22F8-76D6-4E22-9E6B-5AC5262F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31825" y="15638224"/>
              <a:ext cx="1219200" cy="228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F62B95-C683-4D08-8050-1F34A0D1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14015" y="16327584"/>
              <a:ext cx="1219200" cy="23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862B6F-DD8F-4547-BB20-B00D364E6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1108" y="16322229"/>
              <a:ext cx="1238250" cy="247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5390E8-AD11-40E6-B690-48D5FAAA3952}"/>
              </a:ext>
            </a:extLst>
          </p:cNvPr>
          <p:cNvCxnSpPr>
            <a:cxnSpLocks/>
          </p:cNvCxnSpPr>
          <p:nvPr/>
        </p:nvCxnSpPr>
        <p:spPr>
          <a:xfrm flipV="1">
            <a:off x="13226582" y="17309832"/>
            <a:ext cx="1288992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0ED530-102C-4068-A908-3F23E4CD1DD1}"/>
              </a:ext>
            </a:extLst>
          </p:cNvPr>
          <p:cNvSpPr txBox="1"/>
          <p:nvPr/>
        </p:nvSpPr>
        <p:spPr>
          <a:xfrm>
            <a:off x="13086182" y="16449299"/>
            <a:ext cx="1406821" cy="65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 into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endParaRPr lang="en-US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087891-7326-4D0D-A219-F00FF15447F1}"/>
              </a:ext>
            </a:extLst>
          </p:cNvPr>
          <p:cNvCxnSpPr>
            <a:cxnSpLocks/>
          </p:cNvCxnSpPr>
          <p:nvPr/>
        </p:nvCxnSpPr>
        <p:spPr>
          <a:xfrm>
            <a:off x="17359205" y="17366569"/>
            <a:ext cx="127973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60BE293-3D59-4D7F-A2AE-54BED3A7F4FE}"/>
              </a:ext>
            </a:extLst>
          </p:cNvPr>
          <p:cNvSpPr txBox="1"/>
          <p:nvPr/>
        </p:nvSpPr>
        <p:spPr>
          <a:xfrm>
            <a:off x="17359205" y="16421092"/>
            <a:ext cx="115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pairwise distances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F4B684-E575-4486-91B2-30570AB05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25928" y="16579922"/>
            <a:ext cx="1583469" cy="1577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61A38C77-48D4-4A8F-9F1A-3FBF3B6208F2}"/>
              </a:ext>
            </a:extLst>
          </p:cNvPr>
          <p:cNvGrpSpPr/>
          <p:nvPr/>
        </p:nvGrpSpPr>
        <p:grpSpPr>
          <a:xfrm>
            <a:off x="15075394" y="12065751"/>
            <a:ext cx="3474490" cy="2036535"/>
            <a:chOff x="13369874" y="10890384"/>
            <a:chExt cx="3474490" cy="203653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E484A0-A856-4DF7-8F40-B680D3752C67}"/>
                </a:ext>
              </a:extLst>
            </p:cNvPr>
            <p:cNvGrpSpPr/>
            <p:nvPr/>
          </p:nvGrpSpPr>
          <p:grpSpPr>
            <a:xfrm>
              <a:off x="13369874" y="11348861"/>
              <a:ext cx="3474490" cy="1578058"/>
              <a:chOff x="11550073" y="11608854"/>
              <a:chExt cx="3474490" cy="157805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A4E6F-7701-4B9A-84E0-F7BBA8323C53}"/>
                  </a:ext>
                </a:extLst>
              </p:cNvPr>
              <p:cNvSpPr/>
              <p:nvPr/>
            </p:nvSpPr>
            <p:spPr>
              <a:xfrm>
                <a:off x="13454580" y="11608854"/>
                <a:ext cx="1569983" cy="318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2B448C-4169-4A97-86B3-2C59FF5624D9}"/>
                  </a:ext>
                </a:extLst>
              </p:cNvPr>
              <p:cNvSpPr/>
              <p:nvPr/>
            </p:nvSpPr>
            <p:spPr>
              <a:xfrm>
                <a:off x="13464019" y="12089920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A1BF09-45D0-41E1-8971-69534E86328C}"/>
                  </a:ext>
                </a:extLst>
              </p:cNvPr>
              <p:cNvSpPr txBox="1"/>
              <p:nvPr/>
            </p:nvSpPr>
            <p:spPr>
              <a:xfrm>
                <a:off x="11574883" y="11631671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F44FFA-FD9F-401A-8E7D-ED363A043473}"/>
                  </a:ext>
                </a:extLst>
              </p:cNvPr>
              <p:cNvSpPr txBox="1"/>
              <p:nvPr/>
            </p:nvSpPr>
            <p:spPr>
              <a:xfrm>
                <a:off x="11574883" y="12097655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1A4DED-5C62-4215-9FB0-FB9D727CC1DD}"/>
                  </a:ext>
                </a:extLst>
              </p:cNvPr>
              <p:cNvSpPr txBox="1"/>
              <p:nvPr/>
            </p:nvSpPr>
            <p:spPr>
              <a:xfrm>
                <a:off x="11550073" y="12817580"/>
                <a:ext cx="134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Genome 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2CE1DBA-CE4A-4B6C-86E8-A44C69E9B025}"/>
                  </a:ext>
                </a:extLst>
              </p:cNvPr>
              <p:cNvSpPr txBox="1"/>
              <p:nvPr/>
            </p:nvSpPr>
            <p:spPr>
              <a:xfrm rot="5400000">
                <a:off x="12011991" y="12523534"/>
                <a:ext cx="391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825F4AD-25F5-4216-B759-1E8932219E1A}"/>
                  </a:ext>
                </a:extLst>
              </p:cNvPr>
              <p:cNvSpPr/>
              <p:nvPr/>
            </p:nvSpPr>
            <p:spPr>
              <a:xfrm>
                <a:off x="13464017" y="12810357"/>
                <a:ext cx="1560544" cy="340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6A61CE6-4C56-470E-BC71-7C5E8BC61004}"/>
                </a:ext>
              </a:extLst>
            </p:cNvPr>
            <p:cNvSpPr txBox="1"/>
            <p:nvPr/>
          </p:nvSpPr>
          <p:spPr>
            <a:xfrm>
              <a:off x="13891081" y="10890384"/>
              <a:ext cx="246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Full genome alignment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FCC04C5-3B58-4D9C-BAF2-7021A6F707ED}"/>
              </a:ext>
            </a:extLst>
          </p:cNvPr>
          <p:cNvSpPr/>
          <p:nvPr/>
        </p:nvSpPr>
        <p:spPr>
          <a:xfrm>
            <a:off x="9958058" y="10814697"/>
            <a:ext cx="2499892" cy="211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162F2A-EDC2-457C-90BF-1A88C9CD4905}"/>
              </a:ext>
            </a:extLst>
          </p:cNvPr>
          <p:cNvCxnSpPr>
            <a:cxnSpLocks/>
          </p:cNvCxnSpPr>
          <p:nvPr/>
        </p:nvCxnSpPr>
        <p:spPr>
          <a:xfrm flipV="1">
            <a:off x="10926222" y="11300103"/>
            <a:ext cx="0" cy="3559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CF9EE1-DB3A-4D44-A91F-0680E392C4F9}"/>
              </a:ext>
            </a:extLst>
          </p:cNvPr>
          <p:cNvCxnSpPr>
            <a:cxnSpLocks/>
          </p:cNvCxnSpPr>
          <p:nvPr/>
        </p:nvCxnSpPr>
        <p:spPr>
          <a:xfrm flipH="1">
            <a:off x="10918133" y="11320965"/>
            <a:ext cx="1473987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713FDA-5574-4438-B001-7DFDBFCF127D}"/>
              </a:ext>
            </a:extLst>
          </p:cNvPr>
          <p:cNvCxnSpPr>
            <a:cxnSpLocks/>
          </p:cNvCxnSpPr>
          <p:nvPr/>
        </p:nvCxnSpPr>
        <p:spPr>
          <a:xfrm flipH="1">
            <a:off x="10909221" y="11628978"/>
            <a:ext cx="148784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CC88FF-7C48-4562-8BA2-7B88306F9522}"/>
              </a:ext>
            </a:extLst>
          </p:cNvPr>
          <p:cNvCxnSpPr>
            <a:cxnSpLocks/>
          </p:cNvCxnSpPr>
          <p:nvPr/>
        </p:nvCxnSpPr>
        <p:spPr>
          <a:xfrm flipV="1">
            <a:off x="10419703" y="11454298"/>
            <a:ext cx="0" cy="54655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BE07CE-4BA2-4D4D-BDA8-0DDD4D89C4AE}"/>
              </a:ext>
            </a:extLst>
          </p:cNvPr>
          <p:cNvCxnSpPr>
            <a:cxnSpLocks/>
          </p:cNvCxnSpPr>
          <p:nvPr/>
        </p:nvCxnSpPr>
        <p:spPr>
          <a:xfrm flipH="1">
            <a:off x="10413885" y="11482101"/>
            <a:ext cx="535024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8799D3-4D97-4A5B-8256-C21FE2AAAAEB}"/>
              </a:ext>
            </a:extLst>
          </p:cNvPr>
          <p:cNvCxnSpPr>
            <a:cxnSpLocks/>
          </p:cNvCxnSpPr>
          <p:nvPr/>
        </p:nvCxnSpPr>
        <p:spPr>
          <a:xfrm flipH="1">
            <a:off x="10413886" y="11975217"/>
            <a:ext cx="143170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BB5834F-FD24-46F6-9697-B06650774F7D}"/>
              </a:ext>
            </a:extLst>
          </p:cNvPr>
          <p:cNvCxnSpPr>
            <a:cxnSpLocks/>
          </p:cNvCxnSpPr>
          <p:nvPr/>
        </p:nvCxnSpPr>
        <p:spPr>
          <a:xfrm flipH="1">
            <a:off x="10086724" y="11725850"/>
            <a:ext cx="32716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BDE07D-BECF-482E-ABBE-592C59888181}"/>
              </a:ext>
            </a:extLst>
          </p:cNvPr>
          <p:cNvCxnSpPr>
            <a:cxnSpLocks/>
          </p:cNvCxnSpPr>
          <p:nvPr/>
        </p:nvCxnSpPr>
        <p:spPr>
          <a:xfrm flipH="1">
            <a:off x="11834786" y="11774784"/>
            <a:ext cx="557676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2E70D6-8029-494A-BB5E-CD600C3B4A66}"/>
              </a:ext>
            </a:extLst>
          </p:cNvPr>
          <p:cNvCxnSpPr>
            <a:cxnSpLocks/>
          </p:cNvCxnSpPr>
          <p:nvPr/>
        </p:nvCxnSpPr>
        <p:spPr>
          <a:xfrm flipH="1">
            <a:off x="11836253" y="12225381"/>
            <a:ext cx="571531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2F2739-DEF0-4D0B-906F-3DB972053E20}"/>
              </a:ext>
            </a:extLst>
          </p:cNvPr>
          <p:cNvCxnSpPr>
            <a:cxnSpLocks/>
          </p:cNvCxnSpPr>
          <p:nvPr/>
        </p:nvCxnSpPr>
        <p:spPr>
          <a:xfrm flipV="1">
            <a:off x="11845594" y="11746927"/>
            <a:ext cx="0" cy="50481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F53654-78BD-45B6-9536-A914114A063B}"/>
              </a:ext>
            </a:extLst>
          </p:cNvPr>
          <p:cNvCxnSpPr>
            <a:cxnSpLocks/>
          </p:cNvCxnSpPr>
          <p:nvPr/>
        </p:nvCxnSpPr>
        <p:spPr>
          <a:xfrm flipH="1">
            <a:off x="10026407" y="12374775"/>
            <a:ext cx="235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BC5333-9025-4E83-9D37-D6DFBCAF540E}"/>
              </a:ext>
            </a:extLst>
          </p:cNvPr>
          <p:cNvCxnSpPr>
            <a:cxnSpLocks/>
          </p:cNvCxnSpPr>
          <p:nvPr/>
        </p:nvCxnSpPr>
        <p:spPr>
          <a:xfrm flipV="1">
            <a:off x="10270789" y="12333062"/>
            <a:ext cx="0" cy="226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E9D81-DBCB-4B57-99DF-D93C63FC3A85}"/>
              </a:ext>
            </a:extLst>
          </p:cNvPr>
          <p:cNvCxnSpPr>
            <a:cxnSpLocks/>
          </p:cNvCxnSpPr>
          <p:nvPr/>
        </p:nvCxnSpPr>
        <p:spPr>
          <a:xfrm flipV="1">
            <a:off x="11182784" y="12333062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04E4F6-9ABA-40E4-B46D-99AB77DD8887}"/>
              </a:ext>
            </a:extLst>
          </p:cNvPr>
          <p:cNvSpPr txBox="1"/>
          <p:nvPr/>
        </p:nvSpPr>
        <p:spPr>
          <a:xfrm>
            <a:off x="9950508" y="12575089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0A6B61-B0CD-43AE-B65F-4C06579A437F}"/>
              </a:ext>
            </a:extLst>
          </p:cNvPr>
          <p:cNvSpPr txBox="1"/>
          <p:nvPr/>
        </p:nvSpPr>
        <p:spPr>
          <a:xfrm>
            <a:off x="10868658" y="12579662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E5B93D-3776-4E6A-8B7F-BAEC6EBBDD67}"/>
              </a:ext>
            </a:extLst>
          </p:cNvPr>
          <p:cNvSpPr txBox="1"/>
          <p:nvPr/>
        </p:nvSpPr>
        <p:spPr>
          <a:xfrm>
            <a:off x="11782059" y="12568974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2016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355135-C9C6-4838-8239-0B7AFCB938F7}"/>
              </a:ext>
            </a:extLst>
          </p:cNvPr>
          <p:cNvCxnSpPr>
            <a:cxnSpLocks/>
          </p:cNvCxnSpPr>
          <p:nvPr/>
        </p:nvCxnSpPr>
        <p:spPr>
          <a:xfrm>
            <a:off x="10416796" y="11454298"/>
            <a:ext cx="0" cy="926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74DADA-DC30-4819-8107-10601414603A}"/>
              </a:ext>
            </a:extLst>
          </p:cNvPr>
          <p:cNvSpPr txBox="1"/>
          <p:nvPr/>
        </p:nvSpPr>
        <p:spPr>
          <a:xfrm>
            <a:off x="10215978" y="12310641"/>
            <a:ext cx="6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2AAB92-39C1-4D1E-828F-BF8E86FEFFA8}"/>
              </a:ext>
            </a:extLst>
          </p:cNvPr>
          <p:cNvSpPr txBox="1"/>
          <p:nvPr/>
        </p:nvSpPr>
        <p:spPr>
          <a:xfrm>
            <a:off x="10143415" y="10813729"/>
            <a:ext cx="223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Phylogenetic dating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AF2C58-FF0A-4BCC-B816-30B0AE36CF01}"/>
              </a:ext>
            </a:extLst>
          </p:cNvPr>
          <p:cNvGrpSpPr/>
          <p:nvPr/>
        </p:nvGrpSpPr>
        <p:grpSpPr>
          <a:xfrm>
            <a:off x="9944108" y="13014854"/>
            <a:ext cx="2513842" cy="2550381"/>
            <a:chOff x="15319057" y="13818660"/>
            <a:chExt cx="2513842" cy="255038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D192DB8-9074-4E12-85DF-E8A89C1F46E0}"/>
                </a:ext>
              </a:extLst>
            </p:cNvPr>
            <p:cNvSpPr/>
            <p:nvPr/>
          </p:nvSpPr>
          <p:spPr>
            <a:xfrm>
              <a:off x="15333007" y="13818660"/>
              <a:ext cx="2499892" cy="2527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C3C0F7-65D8-451C-B8A2-59CE94044987}"/>
                </a:ext>
              </a:extLst>
            </p:cNvPr>
            <p:cNvGrpSpPr/>
            <p:nvPr/>
          </p:nvGrpSpPr>
          <p:grpSpPr>
            <a:xfrm>
              <a:off x="15319057" y="13899325"/>
              <a:ext cx="2452882" cy="2469716"/>
              <a:chOff x="6243369" y="16516094"/>
              <a:chExt cx="2452882" cy="2469716"/>
            </a:xfrm>
          </p:grpSpPr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68285F7B-E3CF-49B6-87F2-90CF9606E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6471" y="16721044"/>
                <a:ext cx="2056010" cy="1946259"/>
              </a:xfrm>
              <a:prstGeom prst="rect">
                <a:avLst/>
              </a:prstGeom>
            </p:spPr>
          </p:pic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3E74B17A-19FC-40A2-99FF-151AADEADFE6}"/>
                  </a:ext>
                </a:extLst>
              </p:cNvPr>
              <p:cNvSpPr txBox="1"/>
              <p:nvPr/>
            </p:nvSpPr>
            <p:spPr>
              <a:xfrm>
                <a:off x="6760833" y="18616478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Years before 2021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FFF2027-96E4-4153-9653-3191CD3BB84E}"/>
                  </a:ext>
                </a:extLst>
              </p:cNvPr>
              <p:cNvSpPr txBox="1"/>
              <p:nvPr/>
            </p:nvSpPr>
            <p:spPr>
              <a:xfrm rot="16200000">
                <a:off x="5460326" y="17299137"/>
                <a:ext cx="193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size</a:t>
                </a: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071161-49F9-4492-98D8-123987C2CB13}"/>
                </a:ext>
              </a:extLst>
            </p:cNvPr>
            <p:cNvSpPr txBox="1"/>
            <p:nvPr/>
          </p:nvSpPr>
          <p:spPr>
            <a:xfrm>
              <a:off x="15569405" y="13849141"/>
              <a:ext cx="223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Population dynamics</a:t>
              </a:r>
            </a:p>
          </p:txBody>
        </p:sp>
      </p:grp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4D42A05-BEE2-4AE8-8AFE-57105601791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12457950" y="13194833"/>
            <a:ext cx="2505786" cy="108391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466CEF0-A69D-49A1-848B-6DDD4D50C2F9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2457950" y="11871059"/>
            <a:ext cx="2505786" cy="13237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D22FBC-83F0-4B98-98E3-C996CBB07C6D}"/>
              </a:ext>
            </a:extLst>
          </p:cNvPr>
          <p:cNvCxnSpPr>
            <a:cxnSpLocks/>
          </p:cNvCxnSpPr>
          <p:nvPr/>
        </p:nvCxnSpPr>
        <p:spPr>
          <a:xfrm flipV="1">
            <a:off x="12091642" y="12335833"/>
            <a:ext cx="0" cy="240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27BD140-C352-4C84-95E2-C006021C5089}"/>
              </a:ext>
            </a:extLst>
          </p:cNvPr>
          <p:cNvSpPr txBox="1"/>
          <p:nvPr/>
        </p:nvSpPr>
        <p:spPr>
          <a:xfrm>
            <a:off x="9958058" y="15696128"/>
            <a:ext cx="3158499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(b) Alignment-free approaches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099E16C-CCC8-4CAF-AB30-648D861E6B38}"/>
              </a:ext>
            </a:extLst>
          </p:cNvPr>
          <p:cNvCxnSpPr>
            <a:cxnSpLocks/>
          </p:cNvCxnSpPr>
          <p:nvPr/>
        </p:nvCxnSpPr>
        <p:spPr>
          <a:xfrm>
            <a:off x="17017351" y="20833767"/>
            <a:ext cx="7460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CEC5CFA-83AC-451E-8675-1179EDEB6FFA}"/>
              </a:ext>
            </a:extLst>
          </p:cNvPr>
          <p:cNvCxnSpPr>
            <a:cxnSpLocks/>
          </p:cNvCxnSpPr>
          <p:nvPr/>
        </p:nvCxnSpPr>
        <p:spPr>
          <a:xfrm>
            <a:off x="18806652" y="13117178"/>
            <a:ext cx="2341330" cy="21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CADF18-54E7-4EB0-A4C2-27BCC6C99FD5}"/>
              </a:ext>
            </a:extLst>
          </p:cNvPr>
          <p:cNvCxnSpPr>
            <a:cxnSpLocks/>
          </p:cNvCxnSpPr>
          <p:nvPr/>
        </p:nvCxnSpPr>
        <p:spPr>
          <a:xfrm>
            <a:off x="20465507" y="17357300"/>
            <a:ext cx="810797" cy="926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942F4D-58CB-4FFA-B6A3-3CB608A3FA33}"/>
              </a:ext>
            </a:extLst>
          </p:cNvPr>
          <p:cNvCxnSpPr>
            <a:cxnSpLocks/>
          </p:cNvCxnSpPr>
          <p:nvPr/>
        </p:nvCxnSpPr>
        <p:spPr>
          <a:xfrm flipV="1">
            <a:off x="20917537" y="18917644"/>
            <a:ext cx="449684" cy="18640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608E2C81-04B1-46E1-8DDC-91429F0B91F3}"/>
              </a:ext>
            </a:extLst>
          </p:cNvPr>
          <p:cNvGrpSpPr/>
          <p:nvPr/>
        </p:nvGrpSpPr>
        <p:grpSpPr>
          <a:xfrm rot="5400000">
            <a:off x="21184908" y="16814414"/>
            <a:ext cx="2321060" cy="951643"/>
            <a:chOff x="23619844" y="16691455"/>
            <a:chExt cx="2321060" cy="951643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F08CE5B-8EB5-43FC-9597-F90B674B6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59342" y="16691455"/>
              <a:ext cx="0" cy="35599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7090C18-C800-43F5-AC0A-7BF426819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1253" y="16712317"/>
              <a:ext cx="1473987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4E96318-F943-4704-8E63-C71B51F4B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2341" y="17020330"/>
              <a:ext cx="1487842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24A333-5470-4C48-86C8-2382BD0E0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2823" y="16845650"/>
              <a:ext cx="0" cy="546554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DE10AD-A116-42BF-8269-FA5D60B9B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5" y="16873453"/>
              <a:ext cx="535024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85366DC-8BF3-447C-BB4E-D0D578CEA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7006" y="17366569"/>
              <a:ext cx="1431708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140A52-5EC2-42F9-9775-4244EC527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9844" y="17117202"/>
              <a:ext cx="327162" cy="0"/>
            </a:xfrm>
            <a:prstGeom prst="line">
              <a:avLst/>
            </a:prstGeom>
            <a:ln w="53975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F8C95D4-8C58-4567-A60F-0AE409153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7906" y="17166136"/>
              <a:ext cx="557676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635B73-CCAB-49BB-A662-BBA91274E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69373" y="17616733"/>
              <a:ext cx="571531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DC6B554-EC37-47B4-AB70-7823CC13F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8714" y="17138279"/>
              <a:ext cx="0" cy="504819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1C32782-5935-46A9-93D8-5F137F9C8267}"/>
              </a:ext>
            </a:extLst>
          </p:cNvPr>
          <p:cNvSpPr txBox="1"/>
          <p:nvPr/>
        </p:nvSpPr>
        <p:spPr>
          <a:xfrm>
            <a:off x="21437543" y="15342120"/>
            <a:ext cx="193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Phylogenetic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1379609" y="261258"/>
            <a:ext cx="24218543" cy="25202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265446" y="24852942"/>
            <a:ext cx="278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Tan, C. (2021)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73C2CD1-4DB9-4A96-83FD-B1BE0CFE9E91}"/>
              </a:ext>
            </a:extLst>
          </p:cNvPr>
          <p:cNvGrpSpPr/>
          <p:nvPr/>
        </p:nvGrpSpPr>
        <p:grpSpPr>
          <a:xfrm>
            <a:off x="3488046" y="7017159"/>
            <a:ext cx="5715276" cy="7800324"/>
            <a:chOff x="4446370" y="16713078"/>
            <a:chExt cx="5715276" cy="780032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54AB36-483D-4628-9C60-4BCBCC5F5216}"/>
                </a:ext>
              </a:extLst>
            </p:cNvPr>
            <p:cNvSpPr/>
            <p:nvPr/>
          </p:nvSpPr>
          <p:spPr>
            <a:xfrm>
              <a:off x="4446370" y="16713078"/>
              <a:ext cx="5217038" cy="7759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E55EC4-55B2-4CA5-8A39-4B87A3FA0DBC}"/>
                </a:ext>
              </a:extLst>
            </p:cNvPr>
            <p:cNvGrpSpPr/>
            <p:nvPr/>
          </p:nvGrpSpPr>
          <p:grpSpPr>
            <a:xfrm>
              <a:off x="4605252" y="16900675"/>
              <a:ext cx="5556394" cy="7612727"/>
              <a:chOff x="10743874" y="16020529"/>
              <a:chExt cx="3239764" cy="463096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2BA02FC-4DC3-4255-9F4C-46388D9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32119" y="16020529"/>
                <a:ext cx="1703243" cy="4067744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80D44B1-4FB4-4308-9E9A-1E20911FB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91560" y="20061657"/>
                <a:ext cx="140005" cy="2868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A9F2CE1-34A7-4FCC-8DFF-1496F4AA0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21072" y="20052682"/>
                <a:ext cx="108979" cy="275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782223-2347-482F-96D8-8B3121DCD878}"/>
                  </a:ext>
                </a:extLst>
              </p:cNvPr>
              <p:cNvSpPr txBox="1"/>
              <p:nvPr/>
            </p:nvSpPr>
            <p:spPr>
              <a:xfrm>
                <a:off x="11171188" y="20288109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1739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8E9C726-8D45-41CB-91E8-5BDCD7A3FACA}"/>
                  </a:ext>
                </a:extLst>
              </p:cNvPr>
              <p:cNvSpPr txBox="1"/>
              <p:nvPr/>
            </p:nvSpPr>
            <p:spPr>
              <a:xfrm>
                <a:off x="12131610" y="20295766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13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2B64E3-B35B-4422-A6C0-A13E571C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3015" y="17050412"/>
                <a:ext cx="568372" cy="10351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576AF8-E2BA-4AFC-9C70-52048391A706}"/>
                  </a:ext>
                </a:extLst>
              </p:cNvPr>
              <p:cNvSpPr txBox="1"/>
              <p:nvPr/>
            </p:nvSpPr>
            <p:spPr>
              <a:xfrm>
                <a:off x="10743874" y="16402784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63DA252-962D-47C4-912B-B3D109D26BCC}"/>
                  </a:ext>
                </a:extLst>
              </p:cNvPr>
              <p:cNvSpPr txBox="1"/>
              <p:nvPr/>
            </p:nvSpPr>
            <p:spPr>
              <a:xfrm>
                <a:off x="13161387" y="16969263"/>
                <a:ext cx="822251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AAC8457-71C3-429E-AEB9-93A0F48F2D73}"/>
                  </a:ext>
                </a:extLst>
              </p:cNvPr>
              <p:cNvSpPr txBox="1"/>
              <p:nvPr/>
            </p:nvSpPr>
            <p:spPr>
              <a:xfrm>
                <a:off x="12417474" y="17394748"/>
                <a:ext cx="568372" cy="3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6D0E24-0E0E-447C-BAB5-BE5D4C8F1932}"/>
                  </a:ext>
                </a:extLst>
              </p:cNvPr>
              <p:cNvSpPr txBox="1"/>
              <p:nvPr/>
            </p:nvSpPr>
            <p:spPr>
              <a:xfrm>
                <a:off x="11578620" y="16681080"/>
                <a:ext cx="690549" cy="39317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PCV</a:t>
                </a: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B31E19-F5ED-4DA9-B655-7C70ED1DD186}"/>
              </a:ext>
            </a:extLst>
          </p:cNvPr>
          <p:cNvGrpSpPr/>
          <p:nvPr/>
        </p:nvGrpSpPr>
        <p:grpSpPr>
          <a:xfrm>
            <a:off x="10420125" y="8023630"/>
            <a:ext cx="11780597" cy="6808529"/>
            <a:chOff x="14963486" y="13594479"/>
            <a:chExt cx="11780597" cy="68085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3B1384-946F-4718-AFAD-6018F8629E89}"/>
                </a:ext>
              </a:extLst>
            </p:cNvPr>
            <p:cNvSpPr txBox="1"/>
            <p:nvPr/>
          </p:nvSpPr>
          <p:spPr>
            <a:xfrm>
              <a:off x="14963486" y="14770697"/>
              <a:ext cx="289662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/>
                <a:t>CAV</a:t>
              </a:r>
            </a:p>
            <a:p>
              <a:pPr algn="r"/>
              <a:r>
                <a:rPr lang="en-US" sz="4000" b="1" dirty="0"/>
                <a:t>TTV</a:t>
              </a:r>
            </a:p>
            <a:p>
              <a:pPr algn="r"/>
              <a:r>
                <a:rPr lang="en-US" sz="4000" b="1" dirty="0"/>
                <a:t>PCV</a:t>
              </a:r>
            </a:p>
            <a:p>
              <a:pPr algn="r"/>
              <a:r>
                <a:rPr lang="en-US" sz="4000" b="1" dirty="0"/>
                <a:t>CDFV</a:t>
              </a:r>
            </a:p>
            <a:p>
              <a:pPr algn="r"/>
              <a:r>
                <a:rPr lang="en-US" sz="4000" b="1" dirty="0"/>
                <a:t>SCSV</a:t>
              </a:r>
            </a:p>
            <a:p>
              <a:pPr algn="r"/>
              <a:r>
                <a:rPr lang="en-US" sz="4000" b="1" dirty="0"/>
                <a:t>BBTV</a:t>
              </a:r>
            </a:p>
            <a:p>
              <a:pPr algn="r"/>
              <a:r>
                <a:rPr lang="en-US" sz="4000" b="1" dirty="0" err="1"/>
                <a:t>Geminivirus</a:t>
              </a:r>
              <a:endParaRPr lang="en-US" sz="4000" b="1" dirty="0"/>
            </a:p>
            <a:p>
              <a:pPr algn="r"/>
              <a:r>
                <a:rPr lang="en-US" sz="4000" b="1" dirty="0"/>
                <a:t>φX174</a:t>
              </a:r>
            </a:p>
            <a:p>
              <a:pPr algn="r"/>
              <a:r>
                <a:rPr lang="en-US" sz="4000" b="1" dirty="0"/>
                <a:t>pC194</a:t>
              </a:r>
            </a:p>
          </p:txBody>
        </p:sp>
        <p:sp>
          <p:nvSpPr>
            <p:cNvPr id="128" name="Right Brace 127">
              <a:extLst>
                <a:ext uri="{FF2B5EF4-FFF2-40B4-BE49-F238E27FC236}">
                  <a16:creationId xmlns:a16="http://schemas.microsoft.com/office/drawing/2014/main" id="{A0882903-88D6-495B-8BFF-BFCD63F0B29B}"/>
                </a:ext>
              </a:extLst>
            </p:cNvPr>
            <p:cNvSpPr/>
            <p:nvPr/>
          </p:nvSpPr>
          <p:spPr>
            <a:xfrm>
              <a:off x="23010216" y="16881587"/>
              <a:ext cx="264853" cy="138428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29" name="Right Brace 128">
              <a:extLst>
                <a:ext uri="{FF2B5EF4-FFF2-40B4-BE49-F238E27FC236}">
                  <a16:creationId xmlns:a16="http://schemas.microsoft.com/office/drawing/2014/main" id="{8AFA9D23-0004-43BD-BB2B-DC4B658A6068}"/>
                </a:ext>
              </a:extLst>
            </p:cNvPr>
            <p:cNvSpPr/>
            <p:nvPr/>
          </p:nvSpPr>
          <p:spPr>
            <a:xfrm>
              <a:off x="23002839" y="15019888"/>
              <a:ext cx="264853" cy="985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92AB26-5791-4AEE-8CF5-5BCC364CC5CE}"/>
                </a:ext>
              </a:extLst>
            </p:cNvPr>
            <p:cNvSpPr txBox="1"/>
            <p:nvPr/>
          </p:nvSpPr>
          <p:spPr>
            <a:xfrm>
              <a:off x="23429986" y="15089228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/>
                <a:t>Anelloviridae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6070E8-6885-4D37-82A2-5BB8C94E551C}"/>
                </a:ext>
              </a:extLst>
            </p:cNvPr>
            <p:cNvSpPr txBox="1"/>
            <p:nvPr/>
          </p:nvSpPr>
          <p:spPr>
            <a:xfrm>
              <a:off x="23178606" y="17098597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Nanoviridae</a:t>
              </a:r>
              <a:endParaRPr lang="en-US" sz="4000" i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4D8CA25-EDD0-44C4-A0A1-5FF68A191FE1}"/>
                </a:ext>
              </a:extLst>
            </p:cNvPr>
            <p:cNvSpPr txBox="1"/>
            <p:nvPr/>
          </p:nvSpPr>
          <p:spPr>
            <a:xfrm>
              <a:off x="23242197" y="18346111"/>
              <a:ext cx="31058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Geminiviridae</a:t>
              </a:r>
              <a:endParaRPr lang="en-US" sz="4000" i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1DCEBA0-5DBF-4A42-A468-288952ECF62C}"/>
                </a:ext>
              </a:extLst>
            </p:cNvPr>
            <p:cNvSpPr txBox="1"/>
            <p:nvPr/>
          </p:nvSpPr>
          <p:spPr>
            <a:xfrm>
              <a:off x="23099908" y="15968425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Circoviridae</a:t>
              </a:r>
              <a:endParaRPr lang="en-US" sz="4000" i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48964F-0C9D-41F8-A433-7A0193781907}"/>
                </a:ext>
              </a:extLst>
            </p:cNvPr>
            <p:cNvSpPr txBox="1"/>
            <p:nvPr/>
          </p:nvSpPr>
          <p:spPr>
            <a:xfrm>
              <a:off x="23142642" y="13594479"/>
              <a:ext cx="36014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Viral Family/</a:t>
              </a:r>
            </a:p>
            <a:p>
              <a:pPr algn="ctr"/>
              <a:r>
                <a:rPr lang="en-US" sz="4000" b="1" u="sng" dirty="0"/>
                <a:t>Replicon Type</a:t>
              </a:r>
            </a:p>
          </p:txBody>
        </p:sp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B8146F-4F98-4FEA-8BE8-F20F5FC44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374" y="14263303"/>
              <a:ext cx="5143899" cy="597287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877CBC-F77A-446C-B79B-DFFF0EA61929}"/>
                </a:ext>
              </a:extLst>
            </p:cNvPr>
            <p:cNvSpPr txBox="1"/>
            <p:nvPr/>
          </p:nvSpPr>
          <p:spPr>
            <a:xfrm>
              <a:off x="23181759" y="18916664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i="1" dirty="0" err="1"/>
                <a:t>Microviridae</a:t>
              </a:r>
              <a:endParaRPr lang="en-US" sz="40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96CA9C-97F7-4554-8D9A-2F44AEB66855}"/>
                </a:ext>
              </a:extLst>
            </p:cNvPr>
            <p:cNvSpPr txBox="1"/>
            <p:nvPr/>
          </p:nvSpPr>
          <p:spPr>
            <a:xfrm>
              <a:off x="23283190" y="19622396"/>
              <a:ext cx="2896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Plasmid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C4A01-98D9-4006-93B0-E66484D53BC7}"/>
                </a:ext>
              </a:extLst>
            </p:cNvPr>
            <p:cNvSpPr txBox="1"/>
            <p:nvPr/>
          </p:nvSpPr>
          <p:spPr>
            <a:xfrm>
              <a:off x="18707732" y="16984680"/>
              <a:ext cx="82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437FA84-BC2C-4359-B2A4-700800F14535}"/>
                </a:ext>
              </a:extLst>
            </p:cNvPr>
            <p:cNvSpPr txBox="1"/>
            <p:nvPr/>
          </p:nvSpPr>
          <p:spPr>
            <a:xfrm>
              <a:off x="20193065" y="16784625"/>
              <a:ext cx="56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+9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5EBE0C4-3478-4606-8C46-B9A01C106EA9}"/>
              </a:ext>
            </a:extLst>
          </p:cNvPr>
          <p:cNvGrpSpPr/>
          <p:nvPr/>
        </p:nvGrpSpPr>
        <p:grpSpPr>
          <a:xfrm>
            <a:off x="3485744" y="544240"/>
            <a:ext cx="8823220" cy="9504334"/>
            <a:chOff x="5275432" y="13313530"/>
            <a:chExt cx="8823220" cy="95043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91710A-2AF5-4CCD-A4B6-F23752D1C310}"/>
                </a:ext>
              </a:extLst>
            </p:cNvPr>
            <p:cNvSpPr/>
            <p:nvPr/>
          </p:nvSpPr>
          <p:spPr>
            <a:xfrm>
              <a:off x="5275432" y="13351372"/>
              <a:ext cx="6039322" cy="614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71E6813-2186-4D53-BA13-E4A5378CAAB1}"/>
                </a:ext>
              </a:extLst>
            </p:cNvPr>
            <p:cNvGrpSpPr/>
            <p:nvPr/>
          </p:nvGrpSpPr>
          <p:grpSpPr>
            <a:xfrm>
              <a:off x="5332067" y="13330343"/>
              <a:ext cx="6181611" cy="6081848"/>
              <a:chOff x="10626010" y="16132177"/>
              <a:chExt cx="4372753" cy="40334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5925702-538B-4005-A170-93B7A20722A8}"/>
                  </a:ext>
                </a:extLst>
              </p:cNvPr>
              <p:cNvGrpSpPr/>
              <p:nvPr/>
            </p:nvGrpSpPr>
            <p:grpSpPr>
              <a:xfrm>
                <a:off x="10626010" y="16188220"/>
                <a:ext cx="3380446" cy="3977434"/>
                <a:chOff x="10414365" y="20969432"/>
                <a:chExt cx="3380446" cy="3977434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97789B6D-3193-4E89-B246-85FBA16A4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14365" y="20969432"/>
                  <a:ext cx="3380446" cy="3977434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566BB4-ECAA-40F1-9303-2764DFF99ABE}"/>
                    </a:ext>
                  </a:extLst>
                </p:cNvPr>
                <p:cNvSpPr txBox="1"/>
                <p:nvPr/>
              </p:nvSpPr>
              <p:spPr>
                <a:xfrm>
                  <a:off x="11810624" y="23335552"/>
                  <a:ext cx="690549" cy="38782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TTV</a:t>
                  </a:r>
                </a:p>
              </p:txBody>
            </p: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48E2EF1-AF04-4B7B-BDC2-4B3A0F144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20574" y="16351282"/>
                <a:ext cx="389616" cy="175767"/>
              </a:xfrm>
              <a:prstGeom prst="line">
                <a:avLst/>
              </a:prstGeom>
              <a:ln w="50800">
                <a:head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71C68B-1981-48D3-AACB-98335DEF5A49}"/>
                  </a:ext>
                </a:extLst>
              </p:cNvPr>
              <p:cNvSpPr txBox="1"/>
              <p:nvPr/>
            </p:nvSpPr>
            <p:spPr>
              <a:xfrm>
                <a:off x="14185810" y="16132177"/>
                <a:ext cx="812953" cy="387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Nick</a:t>
                </a: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A8F02D-E985-4403-BDF5-6D6745D3E1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309" y="18510319"/>
              <a:ext cx="0" cy="5883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A7DAA7-D897-4F73-A020-DBEE6B7BEC4B}"/>
                </a:ext>
              </a:extLst>
            </p:cNvPr>
            <p:cNvSpPr txBox="1"/>
            <p:nvPr/>
          </p:nvSpPr>
          <p:spPr>
            <a:xfrm>
              <a:off x="6427570" y="19012986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174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99E2AB-564A-45C6-AE53-18F92B3251CA}"/>
                </a:ext>
              </a:extLst>
            </p:cNvPr>
            <p:cNvSpPr txBox="1"/>
            <p:nvPr/>
          </p:nvSpPr>
          <p:spPr>
            <a:xfrm>
              <a:off x="7814841" y="19004237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207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6F7630-4CCA-488F-85CD-719D4C1681B6}"/>
                </a:ext>
              </a:extLst>
            </p:cNvPr>
            <p:cNvSpPr txBox="1"/>
            <p:nvPr/>
          </p:nvSpPr>
          <p:spPr>
            <a:xfrm>
              <a:off x="7692284" y="14198161"/>
              <a:ext cx="8222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B2147D-78A7-4D43-86BC-1CE2AC02C96C}"/>
                </a:ext>
              </a:extLst>
            </p:cNvPr>
            <p:cNvSpPr txBox="1"/>
            <p:nvPr/>
          </p:nvSpPr>
          <p:spPr>
            <a:xfrm>
              <a:off x="9760451" y="14782936"/>
              <a:ext cx="784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+8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1D2192-6AF8-4610-8386-5B1027AE344F}"/>
                </a:ext>
              </a:extLst>
            </p:cNvPr>
            <p:cNvSpPr txBox="1"/>
            <p:nvPr/>
          </p:nvSpPr>
          <p:spPr>
            <a:xfrm>
              <a:off x="5367840" y="13313530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(c)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BF1584-7B27-4B7C-A3E3-CE43D5510EB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1314754" y="16422356"/>
              <a:ext cx="2783898" cy="6395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9676E84-85C9-48F4-83F6-85F106AD08CB}"/>
                </a:ext>
              </a:extLst>
            </p:cNvPr>
            <p:cNvCxnSpPr>
              <a:cxnSpLocks/>
            </p:cNvCxnSpPr>
            <p:nvPr/>
          </p:nvCxnSpPr>
          <p:spPr>
            <a:xfrm>
              <a:off x="8225966" y="18940702"/>
              <a:ext cx="0" cy="166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22073FE-8BB9-47D8-9766-2F251D0847BF}"/>
              </a:ext>
            </a:extLst>
          </p:cNvPr>
          <p:cNvCxnSpPr>
            <a:cxnSpLocks/>
          </p:cNvCxnSpPr>
          <p:nvPr/>
        </p:nvCxnSpPr>
        <p:spPr>
          <a:xfrm flipH="1">
            <a:off x="12938796" y="6844701"/>
            <a:ext cx="454913" cy="236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45CBD792-BAEF-4BC5-81C0-2FF5AF0D2B3A}"/>
              </a:ext>
            </a:extLst>
          </p:cNvPr>
          <p:cNvSpPr txBox="1"/>
          <p:nvPr/>
        </p:nvSpPr>
        <p:spPr>
          <a:xfrm>
            <a:off x="22113812" y="8094744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8850C5F-B1BB-41B7-A83B-4A6A58B651D8}"/>
              </a:ext>
            </a:extLst>
          </p:cNvPr>
          <p:cNvSpPr txBox="1"/>
          <p:nvPr/>
        </p:nvSpPr>
        <p:spPr>
          <a:xfrm>
            <a:off x="3552835" y="7056163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7D32E0F-89B1-4EFF-9CC0-76DE2EA57C46}"/>
              </a:ext>
            </a:extLst>
          </p:cNvPr>
          <p:cNvGrpSpPr/>
          <p:nvPr/>
        </p:nvGrpSpPr>
        <p:grpSpPr>
          <a:xfrm>
            <a:off x="12774477" y="608633"/>
            <a:ext cx="5736350" cy="6441808"/>
            <a:chOff x="12774477" y="402893"/>
            <a:chExt cx="5736350" cy="644180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396ED1-8196-45CC-AAC7-A9B44405D687}"/>
                </a:ext>
              </a:extLst>
            </p:cNvPr>
            <p:cNvGrpSpPr/>
            <p:nvPr/>
          </p:nvGrpSpPr>
          <p:grpSpPr>
            <a:xfrm>
              <a:off x="12774477" y="402893"/>
              <a:ext cx="5736350" cy="6441808"/>
              <a:chOff x="12774477" y="10461293"/>
              <a:chExt cx="5736350" cy="644180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89C866F-711E-4D1D-A81D-A7573A4C1D71}"/>
                  </a:ext>
                </a:extLst>
              </p:cNvPr>
              <p:cNvGrpSpPr/>
              <p:nvPr/>
            </p:nvGrpSpPr>
            <p:grpSpPr>
              <a:xfrm>
                <a:off x="12774477" y="10461293"/>
                <a:ext cx="5736350" cy="6441808"/>
                <a:chOff x="10867274" y="16900676"/>
                <a:chExt cx="5736350" cy="644180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BCE2076-57EB-4FDC-8A51-01726672F83F}"/>
                    </a:ext>
                  </a:extLst>
                </p:cNvPr>
                <p:cNvSpPr txBox="1"/>
                <p:nvPr/>
              </p:nvSpPr>
              <p:spPr>
                <a:xfrm>
                  <a:off x="13352905" y="19279721"/>
                  <a:ext cx="117690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(d)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4C67E01-A3F7-4109-832C-FB87EB7566D6}"/>
                    </a:ext>
                  </a:extLst>
                </p:cNvPr>
                <p:cNvGrpSpPr/>
                <p:nvPr/>
              </p:nvGrpSpPr>
              <p:grpSpPr>
                <a:xfrm>
                  <a:off x="10867274" y="16900676"/>
                  <a:ext cx="5736350" cy="6441808"/>
                  <a:chOff x="14677826" y="13632250"/>
                  <a:chExt cx="5736350" cy="6441808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72144AC-E6F3-4449-9693-DE6D3F5528CA}"/>
                      </a:ext>
                    </a:extLst>
                  </p:cNvPr>
                  <p:cNvSpPr/>
                  <p:nvPr/>
                </p:nvSpPr>
                <p:spPr>
                  <a:xfrm>
                    <a:off x="14677826" y="13632250"/>
                    <a:ext cx="5736350" cy="64418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640878A-38BC-46EF-BFCF-EBA6C1F55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868894" y="13789885"/>
                    <a:ext cx="5402367" cy="597287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5959A7F-18C7-47AB-902E-18E0A2306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09122" y="2233066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FF76B6-5878-4A9F-9335-FBC72F4091A6}"/>
                    </a:ext>
                  </a:extLst>
                </p:cNvPr>
                <p:cNvSpPr txBox="1"/>
                <p:nvPr/>
              </p:nvSpPr>
              <p:spPr>
                <a:xfrm>
                  <a:off x="12410089" y="22059209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1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43F43EC-A061-4008-B741-CBA44FFF6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81661" y="22286732"/>
                  <a:ext cx="644377" cy="326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9DFBFB3-ADCB-43D8-894B-809A3A747221}"/>
                    </a:ext>
                  </a:extLst>
                </p:cNvPr>
                <p:cNvSpPr txBox="1"/>
                <p:nvPr/>
              </p:nvSpPr>
              <p:spPr>
                <a:xfrm>
                  <a:off x="14395509" y="22013028"/>
                  <a:ext cx="82225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34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57C8ACD-6A2A-44F6-A95D-FC15443E3422}"/>
                    </a:ext>
                  </a:extLst>
                </p:cNvPr>
                <p:cNvSpPr txBox="1"/>
                <p:nvPr/>
              </p:nvSpPr>
              <p:spPr>
                <a:xfrm>
                  <a:off x="11743385" y="17884379"/>
                  <a:ext cx="1303549" cy="646331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/>
                    <a:t>CAV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D7CE1FC-9CCA-46B5-889C-F4C8A8EC4221}"/>
                  </a:ext>
                </a:extLst>
              </p:cNvPr>
              <p:cNvSpPr txBox="1"/>
              <p:nvPr/>
            </p:nvSpPr>
            <p:spPr>
              <a:xfrm>
                <a:off x="17405019" y="11627652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+9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2F9B4BC-4F49-4E32-A6CC-C1914DE9C17E}"/>
                  </a:ext>
                </a:extLst>
              </p:cNvPr>
              <p:cNvSpPr txBox="1"/>
              <p:nvPr/>
            </p:nvSpPr>
            <p:spPr>
              <a:xfrm>
                <a:off x="15382693" y="11905836"/>
                <a:ext cx="784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+1</a:t>
                </a: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79B6859-1B9E-4120-88CC-4D53E5B0434B}"/>
                </a:ext>
              </a:extLst>
            </p:cNvPr>
            <p:cNvSpPr txBox="1"/>
            <p:nvPr/>
          </p:nvSpPr>
          <p:spPr>
            <a:xfrm>
              <a:off x="12865112" y="438779"/>
              <a:ext cx="1176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(d)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40F463-2EB7-4C73-8B77-9E5ED5E9EF00}"/>
              </a:ext>
            </a:extLst>
          </p:cNvPr>
          <p:cNvGrpSpPr/>
          <p:nvPr/>
        </p:nvGrpSpPr>
        <p:grpSpPr>
          <a:xfrm>
            <a:off x="11541331" y="16382171"/>
            <a:ext cx="7306694" cy="7997627"/>
            <a:chOff x="12625446" y="5216745"/>
            <a:chExt cx="7306694" cy="799762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E4F63C9-2AA0-43D1-8BDD-23DA64CE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9730" y="5216745"/>
              <a:ext cx="2469427" cy="6707088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4EB0BAC-68C2-4CB3-85B6-C11052A3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708666" y="8654709"/>
              <a:ext cx="2268421" cy="175287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605ACE-9383-44A8-A5FC-03B8FEE1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13017444" y="6100815"/>
              <a:ext cx="2268421" cy="1752871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2E93D26C-5915-4405-B0D0-188868BFE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13191129" y="7250418"/>
              <a:ext cx="1654919" cy="1205039"/>
            </a:xfrm>
            <a:prstGeom prst="rect">
              <a:avLst/>
            </a:prstGeom>
          </p:spPr>
        </p:pic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E1EB9E9-EAB8-4B7A-A45D-6CC8B1044DC1}"/>
                </a:ext>
              </a:extLst>
            </p:cNvPr>
            <p:cNvCxnSpPr/>
            <p:nvPr/>
          </p:nvCxnSpPr>
          <p:spPr>
            <a:xfrm>
              <a:off x="14792996" y="7450330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45AA959-96BB-4C3E-A4EB-9B41B9F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05713" y="8183190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6B39C5E-64EA-40F8-86A3-751C03A35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4478" y="8552196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E1290B9D-C85B-4689-9022-8951A382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13659562" y="10754850"/>
              <a:ext cx="1686805" cy="109724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D5A2A85-BADB-4A2E-8752-4340F0FC0DD8}"/>
                </a:ext>
              </a:extLst>
            </p:cNvPr>
            <p:cNvGrpSpPr/>
            <p:nvPr/>
          </p:nvGrpSpPr>
          <p:grpSpPr>
            <a:xfrm>
              <a:off x="12625446" y="5566933"/>
              <a:ext cx="1788652" cy="7647439"/>
              <a:chOff x="4087259" y="5368140"/>
              <a:chExt cx="1788652" cy="764743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E2BC64D-E118-4242-9347-EDD2D9081A18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A598735-DBED-4AFD-A017-5BFFDB8B6A6D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C58E62-104C-4EB3-BA75-804E94B1FBC4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07BD57A-A93F-4AED-ABFE-045784903D6B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D246DDE-B2CD-48AF-ABF3-C19FD83D45C3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75D8EF-3E4E-4A81-9AD4-07E81E0C53CC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3852DF7-3A3E-4718-A5B2-AB5CCEE1D8F6}"/>
                </a:ext>
              </a:extLst>
            </p:cNvPr>
            <p:cNvSpPr txBox="1"/>
            <p:nvPr/>
          </p:nvSpPr>
          <p:spPr>
            <a:xfrm>
              <a:off x="15085054" y="10171711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D53121-1807-4DEA-BF97-E56B21D3A37E}"/>
                </a:ext>
              </a:extLst>
            </p:cNvPr>
            <p:cNvSpPr txBox="1"/>
            <p:nvPr/>
          </p:nvSpPr>
          <p:spPr>
            <a:xfrm>
              <a:off x="15247909" y="7960812"/>
              <a:ext cx="828789" cy="603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12B1A3-4A7A-46F5-8BFB-3697C0F3F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4428" y="9125985"/>
              <a:ext cx="1226413" cy="1139323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77DF8A82-ED70-4298-8166-2788324B7117}"/>
                </a:ext>
              </a:extLst>
            </p:cNvPr>
            <p:cNvSpPr/>
            <p:nvPr/>
          </p:nvSpPr>
          <p:spPr>
            <a:xfrm rot="19850455" flipV="1">
              <a:off x="17015418" y="8478798"/>
              <a:ext cx="297563" cy="580991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A1F73BC-E65F-4C0F-BEA5-64171481C195}"/>
                </a:ext>
              </a:extLst>
            </p:cNvPr>
            <p:cNvSpPr/>
            <p:nvPr/>
          </p:nvSpPr>
          <p:spPr>
            <a:xfrm rot="17911032" flipH="1">
              <a:off x="16506222" y="8490528"/>
              <a:ext cx="284718" cy="324337"/>
            </a:xfrm>
            <a:prstGeom prst="arc">
              <a:avLst>
                <a:gd name="adj1" fmla="val 11339754"/>
                <a:gd name="adj2" fmla="val 3325305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170471-D839-4B9D-A9AF-49803208D093}"/>
                </a:ext>
              </a:extLst>
            </p:cNvPr>
            <p:cNvSpPr txBox="1"/>
            <p:nvPr/>
          </p:nvSpPr>
          <p:spPr>
            <a:xfrm>
              <a:off x="17564464" y="67259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16645FB-B8DD-4983-B5A7-F1C648AF8642}"/>
                </a:ext>
              </a:extLst>
            </p:cNvPr>
            <p:cNvSpPr txBox="1"/>
            <p:nvPr/>
          </p:nvSpPr>
          <p:spPr>
            <a:xfrm>
              <a:off x="18094950" y="96659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7E1A3-F960-402A-8363-20D19343EC42}"/>
              </a:ext>
            </a:extLst>
          </p:cNvPr>
          <p:cNvGrpSpPr/>
          <p:nvPr/>
        </p:nvGrpSpPr>
        <p:grpSpPr>
          <a:xfrm>
            <a:off x="19204448" y="16291956"/>
            <a:ext cx="7161977" cy="8003419"/>
            <a:chOff x="19805963" y="5050330"/>
            <a:chExt cx="7161977" cy="800341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F74E14-56A6-4F4B-8EAC-CB15633DC6C7}"/>
                </a:ext>
              </a:extLst>
            </p:cNvPr>
            <p:cNvGrpSpPr/>
            <p:nvPr/>
          </p:nvGrpSpPr>
          <p:grpSpPr>
            <a:xfrm>
              <a:off x="19805963" y="5050330"/>
              <a:ext cx="6714041" cy="8003419"/>
              <a:chOff x="20517163" y="5736130"/>
              <a:chExt cx="6714041" cy="800341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916CB55-635E-4C1A-A430-1CC74AA7A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571566" y="5736130"/>
                <a:ext cx="2469427" cy="670708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66E98C6-5D50-47B9-8853-6C3E782D9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20600383" y="9179886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942EB557-DBBB-4DD5-B203-3C9EF5B79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424825">
                <a:off x="20909161" y="6625992"/>
                <a:ext cx="2268421" cy="1752871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874DBD7E-A07A-4E6B-B270-F4CFED938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460871">
                <a:off x="21082846" y="7775595"/>
                <a:ext cx="1654919" cy="1205039"/>
              </a:xfrm>
              <a:prstGeom prst="rect">
                <a:avLst/>
              </a:prstGeom>
            </p:spPr>
          </p:pic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E84C42EB-0149-44BD-89F3-F9584A3B46D2}"/>
                  </a:ext>
                </a:extLst>
              </p:cNvPr>
              <p:cNvCxnSpPr/>
              <p:nvPr/>
            </p:nvCxnSpPr>
            <p:spPr>
              <a:xfrm>
                <a:off x="22684713" y="7975507"/>
                <a:ext cx="454913" cy="603684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4CECEB-2186-4C53-B6DD-515CD621C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7430" y="8708367"/>
                <a:ext cx="511643" cy="70009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B8F7904-0EAC-49AC-9BD1-15727A3B95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6195" y="9077373"/>
                <a:ext cx="684466" cy="517237"/>
              </a:xfrm>
              <a:prstGeom prst="straightConnector1">
                <a:avLst/>
              </a:prstGeom>
              <a:ln w="476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EF91C8A-282E-42BE-8CA6-48D8E60505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859873">
                <a:off x="21551279" y="11280027"/>
                <a:ext cx="1686805" cy="1097242"/>
              </a:xfrm>
              <a:prstGeom prst="rect">
                <a:avLst/>
              </a:prstGeom>
            </p:spPr>
          </p:pic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4AE372D-920F-4FAB-BE38-E8269F35FCB6}"/>
                  </a:ext>
                </a:extLst>
              </p:cNvPr>
              <p:cNvGrpSpPr/>
              <p:nvPr/>
            </p:nvGrpSpPr>
            <p:grpSpPr>
              <a:xfrm>
                <a:off x="20517163" y="6092110"/>
                <a:ext cx="1788652" cy="7647439"/>
                <a:chOff x="4087259" y="5368140"/>
                <a:chExt cx="1788652" cy="7647439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7EE0A07D-7CAB-4BC4-95FB-52D91D56D508}"/>
                    </a:ext>
                  </a:extLst>
                </p:cNvPr>
                <p:cNvGrpSpPr/>
                <p:nvPr/>
              </p:nvGrpSpPr>
              <p:grpSpPr>
                <a:xfrm>
                  <a:off x="4087259" y="5368140"/>
                  <a:ext cx="1788652" cy="7647439"/>
                  <a:chOff x="4087259" y="5368140"/>
                  <a:chExt cx="1788652" cy="7647439"/>
                </a:xfrm>
              </p:grpSpPr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9271859B-0E48-46CB-80C9-B0D4F0598EA6}"/>
                      </a:ext>
                    </a:extLst>
                  </p:cNvPr>
                  <p:cNvSpPr/>
                  <p:nvPr/>
                </p:nvSpPr>
                <p:spPr>
                  <a:xfrm>
                    <a:off x="4087259" y="5368140"/>
                    <a:ext cx="1788652" cy="7647439"/>
                  </a:xfrm>
                  <a:custGeom>
                    <a:avLst/>
                    <a:gdLst>
                      <a:gd name="connsiteX0" fmla="*/ 4129549 w 7492181"/>
                      <a:gd name="connsiteY0" fmla="*/ 383458 h 12860593"/>
                      <a:gd name="connsiteX1" fmla="*/ 4129549 w 7492181"/>
                      <a:gd name="connsiteY1" fmla="*/ 383458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129549 w 7492181"/>
                      <a:gd name="connsiteY0" fmla="*/ 383458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  <a:gd name="connsiteX0" fmla="*/ 4276198 w 7492181"/>
                      <a:gd name="connsiteY0" fmla="*/ 426590 h 12860593"/>
                      <a:gd name="connsiteX1" fmla="*/ 4319330 w 7492181"/>
                      <a:gd name="connsiteY1" fmla="*/ 374831 h 12860593"/>
                      <a:gd name="connsiteX2" fmla="*/ 4572000 w 7492181"/>
                      <a:gd name="connsiteY2" fmla="*/ 265470 h 12860593"/>
                      <a:gd name="connsiteX3" fmla="*/ 4837471 w 7492181"/>
                      <a:gd name="connsiteY3" fmla="*/ 176980 h 12860593"/>
                      <a:gd name="connsiteX4" fmla="*/ 5279923 w 7492181"/>
                      <a:gd name="connsiteY4" fmla="*/ 88490 h 12860593"/>
                      <a:gd name="connsiteX5" fmla="*/ 5633884 w 7492181"/>
                      <a:gd name="connsiteY5" fmla="*/ 0 h 12860593"/>
                      <a:gd name="connsiteX6" fmla="*/ 6430297 w 7492181"/>
                      <a:gd name="connsiteY6" fmla="*/ 29496 h 12860593"/>
                      <a:gd name="connsiteX7" fmla="*/ 6607278 w 7492181"/>
                      <a:gd name="connsiteY7" fmla="*/ 88490 h 12860593"/>
                      <a:gd name="connsiteX8" fmla="*/ 6695768 w 7492181"/>
                      <a:gd name="connsiteY8" fmla="*/ 117987 h 12860593"/>
                      <a:gd name="connsiteX9" fmla="*/ 6754762 w 7492181"/>
                      <a:gd name="connsiteY9" fmla="*/ 294967 h 12860593"/>
                      <a:gd name="connsiteX10" fmla="*/ 6813755 w 7492181"/>
                      <a:gd name="connsiteY10" fmla="*/ 383458 h 12860593"/>
                      <a:gd name="connsiteX11" fmla="*/ 6843252 w 7492181"/>
                      <a:gd name="connsiteY11" fmla="*/ 471948 h 12860593"/>
                      <a:gd name="connsiteX12" fmla="*/ 6902245 w 7492181"/>
                      <a:gd name="connsiteY12" fmla="*/ 589935 h 12860593"/>
                      <a:gd name="connsiteX13" fmla="*/ 6872749 w 7492181"/>
                      <a:gd name="connsiteY13" fmla="*/ 855406 h 12860593"/>
                      <a:gd name="connsiteX14" fmla="*/ 6813755 w 7492181"/>
                      <a:gd name="connsiteY14" fmla="*/ 943896 h 12860593"/>
                      <a:gd name="connsiteX15" fmla="*/ 6725265 w 7492181"/>
                      <a:gd name="connsiteY15" fmla="*/ 1120877 h 12860593"/>
                      <a:gd name="connsiteX16" fmla="*/ 6636774 w 7492181"/>
                      <a:gd name="connsiteY16" fmla="*/ 1179870 h 12860593"/>
                      <a:gd name="connsiteX17" fmla="*/ 6518787 w 7492181"/>
                      <a:gd name="connsiteY17" fmla="*/ 1297858 h 12860593"/>
                      <a:gd name="connsiteX18" fmla="*/ 6430297 w 7492181"/>
                      <a:gd name="connsiteY18" fmla="*/ 1415845 h 12860593"/>
                      <a:gd name="connsiteX19" fmla="*/ 6341807 w 7492181"/>
                      <a:gd name="connsiteY19" fmla="*/ 1474838 h 12860593"/>
                      <a:gd name="connsiteX20" fmla="*/ 6253316 w 7492181"/>
                      <a:gd name="connsiteY20" fmla="*/ 1651819 h 12860593"/>
                      <a:gd name="connsiteX21" fmla="*/ 6105832 w 7492181"/>
                      <a:gd name="connsiteY21" fmla="*/ 1769806 h 12860593"/>
                      <a:gd name="connsiteX22" fmla="*/ 6046839 w 7492181"/>
                      <a:gd name="connsiteY22" fmla="*/ 1858296 h 12860593"/>
                      <a:gd name="connsiteX23" fmla="*/ 5958349 w 7492181"/>
                      <a:gd name="connsiteY23" fmla="*/ 1887793 h 12860593"/>
                      <a:gd name="connsiteX24" fmla="*/ 5781368 w 7492181"/>
                      <a:gd name="connsiteY24" fmla="*/ 2005780 h 12860593"/>
                      <a:gd name="connsiteX25" fmla="*/ 5722374 w 7492181"/>
                      <a:gd name="connsiteY25" fmla="*/ 2094270 h 12860593"/>
                      <a:gd name="connsiteX26" fmla="*/ 5633884 w 7492181"/>
                      <a:gd name="connsiteY26" fmla="*/ 2123767 h 12860593"/>
                      <a:gd name="connsiteX27" fmla="*/ 5456903 w 7492181"/>
                      <a:gd name="connsiteY27" fmla="*/ 2241754 h 12860593"/>
                      <a:gd name="connsiteX28" fmla="*/ 5368413 w 7492181"/>
                      <a:gd name="connsiteY28" fmla="*/ 2300748 h 12860593"/>
                      <a:gd name="connsiteX29" fmla="*/ 5279923 w 7492181"/>
                      <a:gd name="connsiteY29" fmla="*/ 2389238 h 12860593"/>
                      <a:gd name="connsiteX30" fmla="*/ 5132439 w 7492181"/>
                      <a:gd name="connsiteY30" fmla="*/ 2477729 h 12860593"/>
                      <a:gd name="connsiteX31" fmla="*/ 5043949 w 7492181"/>
                      <a:gd name="connsiteY31" fmla="*/ 2566219 h 12860593"/>
                      <a:gd name="connsiteX32" fmla="*/ 4807974 w 7492181"/>
                      <a:gd name="connsiteY32" fmla="*/ 2713703 h 12860593"/>
                      <a:gd name="connsiteX33" fmla="*/ 4660491 w 7492181"/>
                      <a:gd name="connsiteY33" fmla="*/ 2890683 h 12860593"/>
                      <a:gd name="connsiteX34" fmla="*/ 4601497 w 7492181"/>
                      <a:gd name="connsiteY34" fmla="*/ 2979174 h 12860593"/>
                      <a:gd name="connsiteX35" fmla="*/ 4513007 w 7492181"/>
                      <a:gd name="connsiteY35" fmla="*/ 3067664 h 12860593"/>
                      <a:gd name="connsiteX36" fmla="*/ 4454013 w 7492181"/>
                      <a:gd name="connsiteY36" fmla="*/ 3156154 h 12860593"/>
                      <a:gd name="connsiteX37" fmla="*/ 4365523 w 7492181"/>
                      <a:gd name="connsiteY37" fmla="*/ 3215148 h 12860593"/>
                      <a:gd name="connsiteX38" fmla="*/ 4218039 w 7492181"/>
                      <a:gd name="connsiteY38" fmla="*/ 3421625 h 12860593"/>
                      <a:gd name="connsiteX39" fmla="*/ 4129549 w 7492181"/>
                      <a:gd name="connsiteY39" fmla="*/ 3510116 h 12860593"/>
                      <a:gd name="connsiteX40" fmla="*/ 4011562 w 7492181"/>
                      <a:gd name="connsiteY40" fmla="*/ 3687096 h 12860593"/>
                      <a:gd name="connsiteX41" fmla="*/ 3952568 w 7492181"/>
                      <a:gd name="connsiteY41" fmla="*/ 3775587 h 12860593"/>
                      <a:gd name="connsiteX42" fmla="*/ 3923071 w 7492181"/>
                      <a:gd name="connsiteY42" fmla="*/ 3864077 h 12860593"/>
                      <a:gd name="connsiteX43" fmla="*/ 3746091 w 7492181"/>
                      <a:gd name="connsiteY43" fmla="*/ 4100051 h 12860593"/>
                      <a:gd name="connsiteX44" fmla="*/ 3687097 w 7492181"/>
                      <a:gd name="connsiteY44" fmla="*/ 4188541 h 12860593"/>
                      <a:gd name="connsiteX45" fmla="*/ 3598607 w 7492181"/>
                      <a:gd name="connsiteY45" fmla="*/ 4277032 h 12860593"/>
                      <a:gd name="connsiteX46" fmla="*/ 3539613 w 7492181"/>
                      <a:gd name="connsiteY46" fmla="*/ 4365522 h 12860593"/>
                      <a:gd name="connsiteX47" fmla="*/ 3421626 w 7492181"/>
                      <a:gd name="connsiteY47" fmla="*/ 4454012 h 12860593"/>
                      <a:gd name="connsiteX48" fmla="*/ 3244645 w 7492181"/>
                      <a:gd name="connsiteY48" fmla="*/ 4630993 h 12860593"/>
                      <a:gd name="connsiteX49" fmla="*/ 3097162 w 7492181"/>
                      <a:gd name="connsiteY49" fmla="*/ 4748980 h 12860593"/>
                      <a:gd name="connsiteX50" fmla="*/ 3038168 w 7492181"/>
                      <a:gd name="connsiteY50" fmla="*/ 4837470 h 12860593"/>
                      <a:gd name="connsiteX51" fmla="*/ 2890684 w 7492181"/>
                      <a:gd name="connsiteY51" fmla="*/ 5014451 h 12860593"/>
                      <a:gd name="connsiteX52" fmla="*/ 2772697 w 7492181"/>
                      <a:gd name="connsiteY52" fmla="*/ 5191432 h 12860593"/>
                      <a:gd name="connsiteX53" fmla="*/ 2684207 w 7492181"/>
                      <a:gd name="connsiteY53" fmla="*/ 5427406 h 12860593"/>
                      <a:gd name="connsiteX54" fmla="*/ 2654710 w 7492181"/>
                      <a:gd name="connsiteY54" fmla="*/ 5515896 h 12860593"/>
                      <a:gd name="connsiteX55" fmla="*/ 2595716 w 7492181"/>
                      <a:gd name="connsiteY55" fmla="*/ 5604387 h 12860593"/>
                      <a:gd name="connsiteX56" fmla="*/ 2536723 w 7492181"/>
                      <a:gd name="connsiteY56" fmla="*/ 5751870 h 12860593"/>
                      <a:gd name="connsiteX57" fmla="*/ 2477729 w 7492181"/>
                      <a:gd name="connsiteY57" fmla="*/ 5928851 h 12860593"/>
                      <a:gd name="connsiteX58" fmla="*/ 2359742 w 7492181"/>
                      <a:gd name="connsiteY58" fmla="*/ 6076335 h 12860593"/>
                      <a:gd name="connsiteX59" fmla="*/ 2330245 w 7492181"/>
                      <a:gd name="connsiteY59" fmla="*/ 6194322 h 12860593"/>
                      <a:gd name="connsiteX60" fmla="*/ 2271252 w 7492181"/>
                      <a:gd name="connsiteY60" fmla="*/ 6282812 h 12860593"/>
                      <a:gd name="connsiteX61" fmla="*/ 2212258 w 7492181"/>
                      <a:gd name="connsiteY61" fmla="*/ 6400800 h 12860593"/>
                      <a:gd name="connsiteX62" fmla="*/ 2153265 w 7492181"/>
                      <a:gd name="connsiteY62" fmla="*/ 6607277 h 12860593"/>
                      <a:gd name="connsiteX63" fmla="*/ 2123768 w 7492181"/>
                      <a:gd name="connsiteY63" fmla="*/ 6695767 h 12860593"/>
                      <a:gd name="connsiteX64" fmla="*/ 2005781 w 7492181"/>
                      <a:gd name="connsiteY64" fmla="*/ 6961238 h 12860593"/>
                      <a:gd name="connsiteX65" fmla="*/ 2035278 w 7492181"/>
                      <a:gd name="connsiteY65" fmla="*/ 7551174 h 12860593"/>
                      <a:gd name="connsiteX66" fmla="*/ 2153265 w 7492181"/>
                      <a:gd name="connsiteY66" fmla="*/ 7816645 h 12860593"/>
                      <a:gd name="connsiteX67" fmla="*/ 2182762 w 7492181"/>
                      <a:gd name="connsiteY67" fmla="*/ 7934632 h 12860593"/>
                      <a:gd name="connsiteX68" fmla="*/ 2330245 w 7492181"/>
                      <a:gd name="connsiteY68" fmla="*/ 8347587 h 12860593"/>
                      <a:gd name="connsiteX69" fmla="*/ 2448232 w 7492181"/>
                      <a:gd name="connsiteY69" fmla="*/ 8524567 h 12860593"/>
                      <a:gd name="connsiteX70" fmla="*/ 2595716 w 7492181"/>
                      <a:gd name="connsiteY70" fmla="*/ 8819535 h 12860593"/>
                      <a:gd name="connsiteX71" fmla="*/ 2713703 w 7492181"/>
                      <a:gd name="connsiteY71" fmla="*/ 8996516 h 12860593"/>
                      <a:gd name="connsiteX72" fmla="*/ 2890684 w 7492181"/>
                      <a:gd name="connsiteY72" fmla="*/ 9173496 h 12860593"/>
                      <a:gd name="connsiteX73" fmla="*/ 2920181 w 7492181"/>
                      <a:gd name="connsiteY73" fmla="*/ 9261987 h 12860593"/>
                      <a:gd name="connsiteX74" fmla="*/ 3038168 w 7492181"/>
                      <a:gd name="connsiteY74" fmla="*/ 9320980 h 12860593"/>
                      <a:gd name="connsiteX75" fmla="*/ 3215149 w 7492181"/>
                      <a:gd name="connsiteY75" fmla="*/ 9438967 h 12860593"/>
                      <a:gd name="connsiteX76" fmla="*/ 3746091 w 7492181"/>
                      <a:gd name="connsiteY76" fmla="*/ 9733935 h 12860593"/>
                      <a:gd name="connsiteX77" fmla="*/ 4041058 w 7492181"/>
                      <a:gd name="connsiteY77" fmla="*/ 9822425 h 12860593"/>
                      <a:gd name="connsiteX78" fmla="*/ 4129549 w 7492181"/>
                      <a:gd name="connsiteY78" fmla="*/ 9910916 h 12860593"/>
                      <a:gd name="connsiteX79" fmla="*/ 4247536 w 7492181"/>
                      <a:gd name="connsiteY79" fmla="*/ 9940412 h 12860593"/>
                      <a:gd name="connsiteX80" fmla="*/ 4660491 w 7492181"/>
                      <a:gd name="connsiteY80" fmla="*/ 10058400 h 12860593"/>
                      <a:gd name="connsiteX81" fmla="*/ 4778478 w 7492181"/>
                      <a:gd name="connsiteY81" fmla="*/ 10117393 h 12860593"/>
                      <a:gd name="connsiteX82" fmla="*/ 4896465 w 7492181"/>
                      <a:gd name="connsiteY82" fmla="*/ 10146890 h 12860593"/>
                      <a:gd name="connsiteX83" fmla="*/ 5220929 w 7492181"/>
                      <a:gd name="connsiteY83" fmla="*/ 10205883 h 12860593"/>
                      <a:gd name="connsiteX84" fmla="*/ 5486400 w 7492181"/>
                      <a:gd name="connsiteY84" fmla="*/ 10323870 h 12860593"/>
                      <a:gd name="connsiteX85" fmla="*/ 5781368 w 7492181"/>
                      <a:gd name="connsiteY85" fmla="*/ 10412361 h 12860593"/>
                      <a:gd name="connsiteX86" fmla="*/ 5987845 w 7492181"/>
                      <a:gd name="connsiteY86" fmla="*/ 10530348 h 12860593"/>
                      <a:gd name="connsiteX87" fmla="*/ 6164826 w 7492181"/>
                      <a:gd name="connsiteY87" fmla="*/ 10589341 h 12860593"/>
                      <a:gd name="connsiteX88" fmla="*/ 6253316 w 7492181"/>
                      <a:gd name="connsiteY88" fmla="*/ 10677832 h 12860593"/>
                      <a:gd name="connsiteX89" fmla="*/ 6577781 w 7492181"/>
                      <a:gd name="connsiteY89" fmla="*/ 10854812 h 12860593"/>
                      <a:gd name="connsiteX90" fmla="*/ 6666271 w 7492181"/>
                      <a:gd name="connsiteY90" fmla="*/ 10943303 h 12860593"/>
                      <a:gd name="connsiteX91" fmla="*/ 6843252 w 7492181"/>
                      <a:gd name="connsiteY91" fmla="*/ 11090787 h 12860593"/>
                      <a:gd name="connsiteX92" fmla="*/ 7049729 w 7492181"/>
                      <a:gd name="connsiteY92" fmla="*/ 11297264 h 12860593"/>
                      <a:gd name="connsiteX93" fmla="*/ 7197213 w 7492181"/>
                      <a:gd name="connsiteY93" fmla="*/ 11474245 h 12860593"/>
                      <a:gd name="connsiteX94" fmla="*/ 7315200 w 7492181"/>
                      <a:gd name="connsiteY94" fmla="*/ 11651225 h 12860593"/>
                      <a:gd name="connsiteX95" fmla="*/ 7403691 w 7492181"/>
                      <a:gd name="connsiteY95" fmla="*/ 11769212 h 12860593"/>
                      <a:gd name="connsiteX96" fmla="*/ 7492181 w 7492181"/>
                      <a:gd name="connsiteY96" fmla="*/ 12093677 h 12860593"/>
                      <a:gd name="connsiteX97" fmla="*/ 7462684 w 7492181"/>
                      <a:gd name="connsiteY97" fmla="*/ 12418141 h 12860593"/>
                      <a:gd name="connsiteX98" fmla="*/ 7374194 w 7492181"/>
                      <a:gd name="connsiteY98" fmla="*/ 12477135 h 12860593"/>
                      <a:gd name="connsiteX99" fmla="*/ 7256207 w 7492181"/>
                      <a:gd name="connsiteY99" fmla="*/ 12654116 h 12860593"/>
                      <a:gd name="connsiteX100" fmla="*/ 6990736 w 7492181"/>
                      <a:gd name="connsiteY100" fmla="*/ 12742606 h 12860593"/>
                      <a:gd name="connsiteX101" fmla="*/ 6902245 w 7492181"/>
                      <a:gd name="connsiteY101" fmla="*/ 12801600 h 12860593"/>
                      <a:gd name="connsiteX102" fmla="*/ 6725265 w 7492181"/>
                      <a:gd name="connsiteY102" fmla="*/ 12860593 h 12860593"/>
                      <a:gd name="connsiteX103" fmla="*/ 5958349 w 7492181"/>
                      <a:gd name="connsiteY103" fmla="*/ 12831096 h 12860593"/>
                      <a:gd name="connsiteX104" fmla="*/ 5722374 w 7492181"/>
                      <a:gd name="connsiteY104" fmla="*/ 12772103 h 12860593"/>
                      <a:gd name="connsiteX105" fmla="*/ 5427407 w 7492181"/>
                      <a:gd name="connsiteY105" fmla="*/ 12713109 h 12860593"/>
                      <a:gd name="connsiteX106" fmla="*/ 5338916 w 7492181"/>
                      <a:gd name="connsiteY106" fmla="*/ 12683612 h 12860593"/>
                      <a:gd name="connsiteX107" fmla="*/ 4984955 w 7492181"/>
                      <a:gd name="connsiteY107" fmla="*/ 12654116 h 12860593"/>
                      <a:gd name="connsiteX108" fmla="*/ 4866968 w 7492181"/>
                      <a:gd name="connsiteY108" fmla="*/ 12624619 h 12860593"/>
                      <a:gd name="connsiteX109" fmla="*/ 4778478 w 7492181"/>
                      <a:gd name="connsiteY109" fmla="*/ 12595122 h 12860593"/>
                      <a:gd name="connsiteX110" fmla="*/ 4188542 w 7492181"/>
                      <a:gd name="connsiteY110" fmla="*/ 12506632 h 12860593"/>
                      <a:gd name="connsiteX111" fmla="*/ 4011562 w 7492181"/>
                      <a:gd name="connsiteY111" fmla="*/ 12447638 h 12860593"/>
                      <a:gd name="connsiteX112" fmla="*/ 3805084 w 7492181"/>
                      <a:gd name="connsiteY112" fmla="*/ 12388645 h 12860593"/>
                      <a:gd name="connsiteX113" fmla="*/ 3598607 w 7492181"/>
                      <a:gd name="connsiteY113" fmla="*/ 12329651 h 12860593"/>
                      <a:gd name="connsiteX114" fmla="*/ 3421626 w 7492181"/>
                      <a:gd name="connsiteY114" fmla="*/ 12270658 h 12860593"/>
                      <a:gd name="connsiteX115" fmla="*/ 3333136 w 7492181"/>
                      <a:gd name="connsiteY115" fmla="*/ 12241161 h 12860593"/>
                      <a:gd name="connsiteX116" fmla="*/ 3156155 w 7492181"/>
                      <a:gd name="connsiteY116" fmla="*/ 12152670 h 12860593"/>
                      <a:gd name="connsiteX117" fmla="*/ 3067665 w 7492181"/>
                      <a:gd name="connsiteY117" fmla="*/ 12093677 h 12860593"/>
                      <a:gd name="connsiteX118" fmla="*/ 2949678 w 7492181"/>
                      <a:gd name="connsiteY118" fmla="*/ 12064180 h 12860593"/>
                      <a:gd name="connsiteX119" fmla="*/ 2743200 w 7492181"/>
                      <a:gd name="connsiteY119" fmla="*/ 11946193 h 12860593"/>
                      <a:gd name="connsiteX120" fmla="*/ 2654710 w 7492181"/>
                      <a:gd name="connsiteY120" fmla="*/ 11916696 h 12860593"/>
                      <a:gd name="connsiteX121" fmla="*/ 2300749 w 7492181"/>
                      <a:gd name="connsiteY121" fmla="*/ 11710219 h 12860593"/>
                      <a:gd name="connsiteX122" fmla="*/ 2035278 w 7492181"/>
                      <a:gd name="connsiteY122" fmla="*/ 11533238 h 12860593"/>
                      <a:gd name="connsiteX123" fmla="*/ 1946787 w 7492181"/>
                      <a:gd name="connsiteY123" fmla="*/ 11474245 h 12860593"/>
                      <a:gd name="connsiteX124" fmla="*/ 1651820 w 7492181"/>
                      <a:gd name="connsiteY124" fmla="*/ 11267767 h 12860593"/>
                      <a:gd name="connsiteX125" fmla="*/ 1563329 w 7492181"/>
                      <a:gd name="connsiteY125" fmla="*/ 11238270 h 12860593"/>
                      <a:gd name="connsiteX126" fmla="*/ 1356852 w 7492181"/>
                      <a:gd name="connsiteY126" fmla="*/ 11061290 h 12860593"/>
                      <a:gd name="connsiteX127" fmla="*/ 1091381 w 7492181"/>
                      <a:gd name="connsiteY127" fmla="*/ 10825316 h 12860593"/>
                      <a:gd name="connsiteX128" fmla="*/ 1002891 w 7492181"/>
                      <a:gd name="connsiteY128" fmla="*/ 10677832 h 12860593"/>
                      <a:gd name="connsiteX129" fmla="*/ 943897 w 7492181"/>
                      <a:gd name="connsiteY129" fmla="*/ 10559845 h 12860593"/>
                      <a:gd name="connsiteX130" fmla="*/ 855407 w 7492181"/>
                      <a:gd name="connsiteY130" fmla="*/ 10441858 h 12860593"/>
                      <a:gd name="connsiteX131" fmla="*/ 825910 w 7492181"/>
                      <a:gd name="connsiteY131" fmla="*/ 10353367 h 12860593"/>
                      <a:gd name="connsiteX132" fmla="*/ 678426 w 7492181"/>
                      <a:gd name="connsiteY132" fmla="*/ 10176387 h 12860593"/>
                      <a:gd name="connsiteX133" fmla="*/ 471949 w 7492181"/>
                      <a:gd name="connsiteY133" fmla="*/ 9763432 h 12860593"/>
                      <a:gd name="connsiteX134" fmla="*/ 442452 w 7492181"/>
                      <a:gd name="connsiteY134" fmla="*/ 9674941 h 12860593"/>
                      <a:gd name="connsiteX135" fmla="*/ 353962 w 7492181"/>
                      <a:gd name="connsiteY135" fmla="*/ 9586451 h 12860593"/>
                      <a:gd name="connsiteX136" fmla="*/ 324465 w 7492181"/>
                      <a:gd name="connsiteY136" fmla="*/ 9468464 h 12860593"/>
                      <a:gd name="connsiteX137" fmla="*/ 235974 w 7492181"/>
                      <a:gd name="connsiteY137" fmla="*/ 9202993 h 12860593"/>
                      <a:gd name="connsiteX138" fmla="*/ 176981 w 7492181"/>
                      <a:gd name="connsiteY138" fmla="*/ 8937522 h 12860593"/>
                      <a:gd name="connsiteX139" fmla="*/ 88491 w 7492181"/>
                      <a:gd name="connsiteY139" fmla="*/ 8613058 h 12860593"/>
                      <a:gd name="connsiteX140" fmla="*/ 58994 w 7492181"/>
                      <a:gd name="connsiteY140" fmla="*/ 8259096 h 12860593"/>
                      <a:gd name="connsiteX141" fmla="*/ 29497 w 7492181"/>
                      <a:gd name="connsiteY141" fmla="*/ 8111612 h 12860593"/>
                      <a:gd name="connsiteX142" fmla="*/ 0 w 7492181"/>
                      <a:gd name="connsiteY142" fmla="*/ 7905135 h 12860593"/>
                      <a:gd name="connsiteX143" fmla="*/ 29497 w 7492181"/>
                      <a:gd name="connsiteY143" fmla="*/ 5663380 h 12860593"/>
                      <a:gd name="connsiteX144" fmla="*/ 58994 w 7492181"/>
                      <a:gd name="connsiteY144" fmla="*/ 5545393 h 12860593"/>
                      <a:gd name="connsiteX145" fmla="*/ 88491 w 7492181"/>
                      <a:gd name="connsiteY145" fmla="*/ 5309419 h 12860593"/>
                      <a:gd name="connsiteX146" fmla="*/ 147484 w 7492181"/>
                      <a:gd name="connsiteY146" fmla="*/ 5043948 h 12860593"/>
                      <a:gd name="connsiteX147" fmla="*/ 176981 w 7492181"/>
                      <a:gd name="connsiteY147" fmla="*/ 4896464 h 12860593"/>
                      <a:gd name="connsiteX148" fmla="*/ 206478 w 7492181"/>
                      <a:gd name="connsiteY148" fmla="*/ 4689987 h 12860593"/>
                      <a:gd name="connsiteX149" fmla="*/ 235974 w 7492181"/>
                      <a:gd name="connsiteY149" fmla="*/ 4454012 h 12860593"/>
                      <a:gd name="connsiteX150" fmla="*/ 265471 w 7492181"/>
                      <a:gd name="connsiteY150" fmla="*/ 4365522 h 12860593"/>
                      <a:gd name="connsiteX151" fmla="*/ 294968 w 7492181"/>
                      <a:gd name="connsiteY151" fmla="*/ 4159045 h 12860593"/>
                      <a:gd name="connsiteX152" fmla="*/ 353962 w 7492181"/>
                      <a:gd name="connsiteY152" fmla="*/ 3687096 h 12860593"/>
                      <a:gd name="connsiteX153" fmla="*/ 412955 w 7492181"/>
                      <a:gd name="connsiteY153" fmla="*/ 3510116 h 12860593"/>
                      <a:gd name="connsiteX154" fmla="*/ 530942 w 7492181"/>
                      <a:gd name="connsiteY154" fmla="*/ 3333135 h 12860593"/>
                      <a:gd name="connsiteX155" fmla="*/ 678426 w 7492181"/>
                      <a:gd name="connsiteY155" fmla="*/ 3185651 h 12860593"/>
                      <a:gd name="connsiteX156" fmla="*/ 796413 w 7492181"/>
                      <a:gd name="connsiteY156" fmla="*/ 3038167 h 12860593"/>
                      <a:gd name="connsiteX157" fmla="*/ 825910 w 7492181"/>
                      <a:gd name="connsiteY157" fmla="*/ 2949677 h 12860593"/>
                      <a:gd name="connsiteX158" fmla="*/ 914400 w 7492181"/>
                      <a:gd name="connsiteY158" fmla="*/ 2890683 h 12860593"/>
                      <a:gd name="connsiteX159" fmla="*/ 1297858 w 7492181"/>
                      <a:gd name="connsiteY159" fmla="*/ 2595716 h 12860593"/>
                      <a:gd name="connsiteX160" fmla="*/ 1386349 w 7492181"/>
                      <a:gd name="connsiteY160" fmla="*/ 2536722 h 12860593"/>
                      <a:gd name="connsiteX161" fmla="*/ 1474839 w 7492181"/>
                      <a:gd name="connsiteY161" fmla="*/ 2507225 h 12860593"/>
                      <a:gd name="connsiteX162" fmla="*/ 1563329 w 7492181"/>
                      <a:gd name="connsiteY162" fmla="*/ 2448232 h 12860593"/>
                      <a:gd name="connsiteX163" fmla="*/ 1681316 w 7492181"/>
                      <a:gd name="connsiteY163" fmla="*/ 2359741 h 12860593"/>
                      <a:gd name="connsiteX164" fmla="*/ 1858297 w 7492181"/>
                      <a:gd name="connsiteY164" fmla="*/ 2300748 h 12860593"/>
                      <a:gd name="connsiteX165" fmla="*/ 1946787 w 7492181"/>
                      <a:gd name="connsiteY165" fmla="*/ 2212258 h 12860593"/>
                      <a:gd name="connsiteX166" fmla="*/ 2035278 w 7492181"/>
                      <a:gd name="connsiteY166" fmla="*/ 2182761 h 12860593"/>
                      <a:gd name="connsiteX167" fmla="*/ 2064774 w 7492181"/>
                      <a:gd name="connsiteY167" fmla="*/ 2094270 h 12860593"/>
                      <a:gd name="connsiteX168" fmla="*/ 2153265 w 7492181"/>
                      <a:gd name="connsiteY168" fmla="*/ 2035277 h 12860593"/>
                      <a:gd name="connsiteX169" fmla="*/ 2330245 w 7492181"/>
                      <a:gd name="connsiteY169" fmla="*/ 1887793 h 12860593"/>
                      <a:gd name="connsiteX170" fmla="*/ 2389239 w 7492181"/>
                      <a:gd name="connsiteY170" fmla="*/ 1799303 h 12860593"/>
                      <a:gd name="connsiteX171" fmla="*/ 2566220 w 7492181"/>
                      <a:gd name="connsiteY171" fmla="*/ 1681316 h 12860593"/>
                      <a:gd name="connsiteX172" fmla="*/ 2713703 w 7492181"/>
                      <a:gd name="connsiteY172" fmla="*/ 1533832 h 12860593"/>
                      <a:gd name="connsiteX173" fmla="*/ 2979174 w 7492181"/>
                      <a:gd name="connsiteY173" fmla="*/ 1297858 h 12860593"/>
                      <a:gd name="connsiteX174" fmla="*/ 3244645 w 7492181"/>
                      <a:gd name="connsiteY174" fmla="*/ 1061883 h 12860593"/>
                      <a:gd name="connsiteX175" fmla="*/ 3244645 w 7492181"/>
                      <a:gd name="connsiteY175" fmla="*/ 1061883 h 12860593"/>
                      <a:gd name="connsiteX176" fmla="*/ 3421626 w 7492181"/>
                      <a:gd name="connsiteY176" fmla="*/ 943896 h 12860593"/>
                      <a:gd name="connsiteX177" fmla="*/ 3628103 w 7492181"/>
                      <a:gd name="connsiteY177" fmla="*/ 796412 h 12860593"/>
                      <a:gd name="connsiteX178" fmla="*/ 3805084 w 7492181"/>
                      <a:gd name="connsiteY178" fmla="*/ 678425 h 12860593"/>
                      <a:gd name="connsiteX179" fmla="*/ 3982065 w 7492181"/>
                      <a:gd name="connsiteY179" fmla="*/ 619432 h 12860593"/>
                      <a:gd name="connsiteX180" fmla="*/ 4159045 w 7492181"/>
                      <a:gd name="connsiteY180" fmla="*/ 530941 h 12860593"/>
                      <a:gd name="connsiteX181" fmla="*/ 4247536 w 7492181"/>
                      <a:gd name="connsiteY181" fmla="*/ 442451 h 12860593"/>
                      <a:gd name="connsiteX182" fmla="*/ 4336026 w 7492181"/>
                      <a:gd name="connsiteY182" fmla="*/ 324464 h 12860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</a:cxnLst>
                    <a:rect l="l" t="t" r="r" b="b"/>
                    <a:pathLst>
                      <a:path w="7492181" h="12860593">
                        <a:moveTo>
                          <a:pt x="4276198" y="426590"/>
                        </a:moveTo>
                        <a:lnTo>
                          <a:pt x="4319330" y="374831"/>
                        </a:lnTo>
                        <a:cubicBezTo>
                          <a:pt x="4833708" y="181938"/>
                          <a:pt x="4485643" y="298445"/>
                          <a:pt x="4572000" y="265470"/>
                        </a:cubicBezTo>
                        <a:cubicBezTo>
                          <a:pt x="4658357" y="232495"/>
                          <a:pt x="4601430" y="235990"/>
                          <a:pt x="4837471" y="176980"/>
                        </a:cubicBezTo>
                        <a:cubicBezTo>
                          <a:pt x="5140894" y="101125"/>
                          <a:pt x="4993181" y="129453"/>
                          <a:pt x="5279923" y="88490"/>
                        </a:cubicBezTo>
                        <a:cubicBezTo>
                          <a:pt x="5513641" y="10583"/>
                          <a:pt x="5395565" y="39719"/>
                          <a:pt x="5633884" y="0"/>
                        </a:cubicBezTo>
                        <a:cubicBezTo>
                          <a:pt x="5899355" y="9832"/>
                          <a:pt x="6165735" y="5445"/>
                          <a:pt x="6430297" y="29496"/>
                        </a:cubicBezTo>
                        <a:cubicBezTo>
                          <a:pt x="6492226" y="35126"/>
                          <a:pt x="6548284" y="68825"/>
                          <a:pt x="6607278" y="88490"/>
                        </a:cubicBezTo>
                        <a:lnTo>
                          <a:pt x="6695768" y="117987"/>
                        </a:lnTo>
                        <a:cubicBezTo>
                          <a:pt x="6715433" y="176980"/>
                          <a:pt x="6720269" y="243226"/>
                          <a:pt x="6754762" y="294967"/>
                        </a:cubicBezTo>
                        <a:cubicBezTo>
                          <a:pt x="6774426" y="324464"/>
                          <a:pt x="6797901" y="351750"/>
                          <a:pt x="6813755" y="383458"/>
                        </a:cubicBezTo>
                        <a:cubicBezTo>
                          <a:pt x="6827660" y="411268"/>
                          <a:pt x="6831004" y="443370"/>
                          <a:pt x="6843252" y="471948"/>
                        </a:cubicBezTo>
                        <a:cubicBezTo>
                          <a:pt x="6860573" y="512364"/>
                          <a:pt x="6882581" y="550606"/>
                          <a:pt x="6902245" y="589935"/>
                        </a:cubicBezTo>
                        <a:cubicBezTo>
                          <a:pt x="6892413" y="678425"/>
                          <a:pt x="6894343" y="769029"/>
                          <a:pt x="6872749" y="855406"/>
                        </a:cubicBezTo>
                        <a:cubicBezTo>
                          <a:pt x="6864151" y="889798"/>
                          <a:pt x="6829609" y="912188"/>
                          <a:pt x="6813755" y="943896"/>
                        </a:cubicBezTo>
                        <a:cubicBezTo>
                          <a:pt x="6765775" y="1039856"/>
                          <a:pt x="6809797" y="1036345"/>
                          <a:pt x="6725265" y="1120877"/>
                        </a:cubicBezTo>
                        <a:cubicBezTo>
                          <a:pt x="6700197" y="1145944"/>
                          <a:pt x="6666271" y="1160206"/>
                          <a:pt x="6636774" y="1179870"/>
                        </a:cubicBezTo>
                        <a:cubicBezTo>
                          <a:pt x="6570219" y="1379540"/>
                          <a:pt x="6664002" y="1176846"/>
                          <a:pt x="6518787" y="1297858"/>
                        </a:cubicBezTo>
                        <a:cubicBezTo>
                          <a:pt x="6481020" y="1329330"/>
                          <a:pt x="6465059" y="1381083"/>
                          <a:pt x="6430297" y="1415845"/>
                        </a:cubicBezTo>
                        <a:cubicBezTo>
                          <a:pt x="6405230" y="1440912"/>
                          <a:pt x="6371304" y="1455174"/>
                          <a:pt x="6341807" y="1474838"/>
                        </a:cubicBezTo>
                        <a:cubicBezTo>
                          <a:pt x="6317816" y="1546810"/>
                          <a:pt x="6310497" y="1594638"/>
                          <a:pt x="6253316" y="1651819"/>
                        </a:cubicBezTo>
                        <a:cubicBezTo>
                          <a:pt x="6208798" y="1696336"/>
                          <a:pt x="6150349" y="1725289"/>
                          <a:pt x="6105832" y="1769806"/>
                        </a:cubicBezTo>
                        <a:cubicBezTo>
                          <a:pt x="6080765" y="1794873"/>
                          <a:pt x="6074521" y="1836150"/>
                          <a:pt x="6046839" y="1858296"/>
                        </a:cubicBezTo>
                        <a:cubicBezTo>
                          <a:pt x="6022560" y="1877719"/>
                          <a:pt x="5985529" y="1872693"/>
                          <a:pt x="5958349" y="1887793"/>
                        </a:cubicBezTo>
                        <a:cubicBezTo>
                          <a:pt x="5896370" y="1922226"/>
                          <a:pt x="5781368" y="2005780"/>
                          <a:pt x="5781368" y="2005780"/>
                        </a:cubicBezTo>
                        <a:cubicBezTo>
                          <a:pt x="5761703" y="2035277"/>
                          <a:pt x="5750056" y="2072124"/>
                          <a:pt x="5722374" y="2094270"/>
                        </a:cubicBezTo>
                        <a:cubicBezTo>
                          <a:pt x="5698095" y="2113693"/>
                          <a:pt x="5661064" y="2108667"/>
                          <a:pt x="5633884" y="2123767"/>
                        </a:cubicBezTo>
                        <a:cubicBezTo>
                          <a:pt x="5571905" y="2158200"/>
                          <a:pt x="5515897" y="2202425"/>
                          <a:pt x="5456903" y="2241754"/>
                        </a:cubicBezTo>
                        <a:cubicBezTo>
                          <a:pt x="5427406" y="2261419"/>
                          <a:pt x="5393480" y="2275681"/>
                          <a:pt x="5368413" y="2300748"/>
                        </a:cubicBezTo>
                        <a:cubicBezTo>
                          <a:pt x="5338916" y="2330245"/>
                          <a:pt x="5313295" y="2364209"/>
                          <a:pt x="5279923" y="2389238"/>
                        </a:cubicBezTo>
                        <a:cubicBezTo>
                          <a:pt x="5234058" y="2423637"/>
                          <a:pt x="5178304" y="2443330"/>
                          <a:pt x="5132439" y="2477729"/>
                        </a:cubicBezTo>
                        <a:cubicBezTo>
                          <a:pt x="5099067" y="2502758"/>
                          <a:pt x="5077685" y="2541684"/>
                          <a:pt x="5043949" y="2566219"/>
                        </a:cubicBezTo>
                        <a:cubicBezTo>
                          <a:pt x="4968933" y="2620776"/>
                          <a:pt x="4807974" y="2713703"/>
                          <a:pt x="4807974" y="2713703"/>
                        </a:cubicBezTo>
                        <a:cubicBezTo>
                          <a:pt x="4661506" y="2933406"/>
                          <a:pt x="4849752" y="2663570"/>
                          <a:pt x="4660491" y="2890683"/>
                        </a:cubicBezTo>
                        <a:cubicBezTo>
                          <a:pt x="4637796" y="2917917"/>
                          <a:pt x="4624192" y="2951940"/>
                          <a:pt x="4601497" y="2979174"/>
                        </a:cubicBezTo>
                        <a:cubicBezTo>
                          <a:pt x="4574792" y="3011220"/>
                          <a:pt x="4539712" y="3035618"/>
                          <a:pt x="4513007" y="3067664"/>
                        </a:cubicBezTo>
                        <a:cubicBezTo>
                          <a:pt x="4490312" y="3094898"/>
                          <a:pt x="4479080" y="3131087"/>
                          <a:pt x="4454013" y="3156154"/>
                        </a:cubicBezTo>
                        <a:cubicBezTo>
                          <a:pt x="4428946" y="3181221"/>
                          <a:pt x="4395020" y="3195483"/>
                          <a:pt x="4365523" y="3215148"/>
                        </a:cubicBezTo>
                        <a:cubicBezTo>
                          <a:pt x="4318836" y="3285178"/>
                          <a:pt x="4272916" y="3357601"/>
                          <a:pt x="4218039" y="3421625"/>
                        </a:cubicBezTo>
                        <a:cubicBezTo>
                          <a:pt x="4190891" y="3453297"/>
                          <a:pt x="4155159" y="3477188"/>
                          <a:pt x="4129549" y="3510116"/>
                        </a:cubicBezTo>
                        <a:cubicBezTo>
                          <a:pt x="4086020" y="3566082"/>
                          <a:pt x="4050891" y="3628103"/>
                          <a:pt x="4011562" y="3687096"/>
                        </a:cubicBezTo>
                        <a:cubicBezTo>
                          <a:pt x="3991897" y="3716593"/>
                          <a:pt x="3963779" y="3741955"/>
                          <a:pt x="3952568" y="3775587"/>
                        </a:cubicBezTo>
                        <a:cubicBezTo>
                          <a:pt x="3942736" y="3805084"/>
                          <a:pt x="3936976" y="3836267"/>
                          <a:pt x="3923071" y="3864077"/>
                        </a:cubicBezTo>
                        <a:cubicBezTo>
                          <a:pt x="3889728" y="3930763"/>
                          <a:pt x="3778653" y="4056636"/>
                          <a:pt x="3746091" y="4100051"/>
                        </a:cubicBezTo>
                        <a:cubicBezTo>
                          <a:pt x="3724821" y="4128412"/>
                          <a:pt x="3709792" y="4161307"/>
                          <a:pt x="3687097" y="4188541"/>
                        </a:cubicBezTo>
                        <a:cubicBezTo>
                          <a:pt x="3660392" y="4220587"/>
                          <a:pt x="3625312" y="4244986"/>
                          <a:pt x="3598607" y="4277032"/>
                        </a:cubicBezTo>
                        <a:cubicBezTo>
                          <a:pt x="3575912" y="4304266"/>
                          <a:pt x="3564681" y="4340455"/>
                          <a:pt x="3539613" y="4365522"/>
                        </a:cubicBezTo>
                        <a:cubicBezTo>
                          <a:pt x="3504851" y="4400284"/>
                          <a:pt x="3458167" y="4421125"/>
                          <a:pt x="3421626" y="4454012"/>
                        </a:cubicBezTo>
                        <a:cubicBezTo>
                          <a:pt x="3359613" y="4509823"/>
                          <a:pt x="3309792" y="4578875"/>
                          <a:pt x="3244645" y="4630993"/>
                        </a:cubicBezTo>
                        <a:cubicBezTo>
                          <a:pt x="3195484" y="4670322"/>
                          <a:pt x="3141679" y="4704463"/>
                          <a:pt x="3097162" y="4748980"/>
                        </a:cubicBezTo>
                        <a:cubicBezTo>
                          <a:pt x="3072095" y="4774047"/>
                          <a:pt x="3059933" y="4809487"/>
                          <a:pt x="3038168" y="4837470"/>
                        </a:cubicBezTo>
                        <a:cubicBezTo>
                          <a:pt x="2991022" y="4898086"/>
                          <a:pt x="2936759" y="4953017"/>
                          <a:pt x="2890684" y="5014451"/>
                        </a:cubicBezTo>
                        <a:cubicBezTo>
                          <a:pt x="2848143" y="5071172"/>
                          <a:pt x="2797592" y="5125045"/>
                          <a:pt x="2772697" y="5191432"/>
                        </a:cubicBezTo>
                        <a:cubicBezTo>
                          <a:pt x="2743200" y="5270090"/>
                          <a:pt x="2712916" y="5348457"/>
                          <a:pt x="2684207" y="5427406"/>
                        </a:cubicBezTo>
                        <a:cubicBezTo>
                          <a:pt x="2673581" y="5456626"/>
                          <a:pt x="2668615" y="5488086"/>
                          <a:pt x="2654710" y="5515896"/>
                        </a:cubicBezTo>
                        <a:cubicBezTo>
                          <a:pt x="2638856" y="5547604"/>
                          <a:pt x="2611570" y="5572679"/>
                          <a:pt x="2595716" y="5604387"/>
                        </a:cubicBezTo>
                        <a:cubicBezTo>
                          <a:pt x="2572037" y="5651745"/>
                          <a:pt x="2554818" y="5702110"/>
                          <a:pt x="2536723" y="5751870"/>
                        </a:cubicBezTo>
                        <a:cubicBezTo>
                          <a:pt x="2515472" y="5810311"/>
                          <a:pt x="2516576" y="5880293"/>
                          <a:pt x="2477729" y="5928851"/>
                        </a:cubicBezTo>
                        <a:lnTo>
                          <a:pt x="2359742" y="6076335"/>
                        </a:lnTo>
                        <a:cubicBezTo>
                          <a:pt x="2349910" y="6115664"/>
                          <a:pt x="2346214" y="6157060"/>
                          <a:pt x="2330245" y="6194322"/>
                        </a:cubicBezTo>
                        <a:cubicBezTo>
                          <a:pt x="2316280" y="6226906"/>
                          <a:pt x="2288840" y="6252032"/>
                          <a:pt x="2271252" y="6282812"/>
                        </a:cubicBezTo>
                        <a:cubicBezTo>
                          <a:pt x="2249436" y="6320990"/>
                          <a:pt x="2229579" y="6360384"/>
                          <a:pt x="2212258" y="6400800"/>
                        </a:cubicBezTo>
                        <a:cubicBezTo>
                          <a:pt x="2181951" y="6471517"/>
                          <a:pt x="2174646" y="6532444"/>
                          <a:pt x="2153265" y="6607277"/>
                        </a:cubicBezTo>
                        <a:cubicBezTo>
                          <a:pt x="2144723" y="6637173"/>
                          <a:pt x="2136396" y="6667355"/>
                          <a:pt x="2123768" y="6695767"/>
                        </a:cubicBezTo>
                        <a:cubicBezTo>
                          <a:pt x="1987241" y="7002953"/>
                          <a:pt x="2072226" y="6761907"/>
                          <a:pt x="2005781" y="6961238"/>
                        </a:cubicBezTo>
                        <a:cubicBezTo>
                          <a:pt x="2015613" y="7157883"/>
                          <a:pt x="2001825" y="7357146"/>
                          <a:pt x="2035278" y="7551174"/>
                        </a:cubicBezTo>
                        <a:cubicBezTo>
                          <a:pt x="2051731" y="7646603"/>
                          <a:pt x="2118503" y="7726263"/>
                          <a:pt x="2153265" y="7816645"/>
                        </a:cubicBezTo>
                        <a:cubicBezTo>
                          <a:pt x="2167818" y="7854482"/>
                          <a:pt x="2171113" y="7895802"/>
                          <a:pt x="2182762" y="7934632"/>
                        </a:cubicBezTo>
                        <a:cubicBezTo>
                          <a:pt x="2206098" y="8012419"/>
                          <a:pt x="2303979" y="8295055"/>
                          <a:pt x="2330245" y="8347587"/>
                        </a:cubicBezTo>
                        <a:cubicBezTo>
                          <a:pt x="2361953" y="8411003"/>
                          <a:pt x="2425811" y="8457304"/>
                          <a:pt x="2448232" y="8524567"/>
                        </a:cubicBezTo>
                        <a:cubicBezTo>
                          <a:pt x="2498039" y="8673989"/>
                          <a:pt x="2474431" y="8622447"/>
                          <a:pt x="2595716" y="8819535"/>
                        </a:cubicBezTo>
                        <a:cubicBezTo>
                          <a:pt x="2632875" y="8879919"/>
                          <a:pt x="2663568" y="8946381"/>
                          <a:pt x="2713703" y="8996516"/>
                        </a:cubicBezTo>
                        <a:lnTo>
                          <a:pt x="2890684" y="9173496"/>
                        </a:lnTo>
                        <a:cubicBezTo>
                          <a:pt x="2900516" y="9202993"/>
                          <a:pt x="2898195" y="9240001"/>
                          <a:pt x="2920181" y="9261987"/>
                        </a:cubicBezTo>
                        <a:cubicBezTo>
                          <a:pt x="2951273" y="9293079"/>
                          <a:pt x="3000463" y="9298357"/>
                          <a:pt x="3038168" y="9320980"/>
                        </a:cubicBezTo>
                        <a:cubicBezTo>
                          <a:pt x="3098966" y="9357458"/>
                          <a:pt x="3158428" y="9396426"/>
                          <a:pt x="3215149" y="9438967"/>
                        </a:cubicBezTo>
                        <a:cubicBezTo>
                          <a:pt x="3383277" y="9565064"/>
                          <a:pt x="3517623" y="9676817"/>
                          <a:pt x="3746091" y="9733935"/>
                        </a:cubicBezTo>
                        <a:cubicBezTo>
                          <a:pt x="3924406" y="9778514"/>
                          <a:pt x="3825619" y="9750612"/>
                          <a:pt x="4041058" y="9822425"/>
                        </a:cubicBezTo>
                        <a:cubicBezTo>
                          <a:pt x="4070555" y="9851922"/>
                          <a:pt x="4093330" y="9890220"/>
                          <a:pt x="4129549" y="9910916"/>
                        </a:cubicBezTo>
                        <a:cubicBezTo>
                          <a:pt x="4164747" y="9931029"/>
                          <a:pt x="4208476" y="9929562"/>
                          <a:pt x="4247536" y="9940412"/>
                        </a:cubicBezTo>
                        <a:cubicBezTo>
                          <a:pt x="4385473" y="9978728"/>
                          <a:pt x="4524678" y="10013129"/>
                          <a:pt x="4660491" y="10058400"/>
                        </a:cubicBezTo>
                        <a:cubicBezTo>
                          <a:pt x="4702206" y="10072305"/>
                          <a:pt x="4737307" y="10101954"/>
                          <a:pt x="4778478" y="10117393"/>
                        </a:cubicBezTo>
                        <a:cubicBezTo>
                          <a:pt x="4816436" y="10131627"/>
                          <a:pt x="4856891" y="10138096"/>
                          <a:pt x="4896465" y="10146890"/>
                        </a:cubicBezTo>
                        <a:cubicBezTo>
                          <a:pt x="5020150" y="10174376"/>
                          <a:pt x="5092847" y="10184536"/>
                          <a:pt x="5220929" y="10205883"/>
                        </a:cubicBezTo>
                        <a:cubicBezTo>
                          <a:pt x="5337148" y="10283362"/>
                          <a:pt x="5317909" y="10281747"/>
                          <a:pt x="5486400" y="10323870"/>
                        </a:cubicBezTo>
                        <a:cubicBezTo>
                          <a:pt x="5560679" y="10342440"/>
                          <a:pt x="5725513" y="10380444"/>
                          <a:pt x="5781368" y="10412361"/>
                        </a:cubicBezTo>
                        <a:cubicBezTo>
                          <a:pt x="5850194" y="10451690"/>
                          <a:pt x="5915871" y="10497129"/>
                          <a:pt x="5987845" y="10530348"/>
                        </a:cubicBezTo>
                        <a:cubicBezTo>
                          <a:pt x="6044306" y="10556407"/>
                          <a:pt x="6164826" y="10589341"/>
                          <a:pt x="6164826" y="10589341"/>
                        </a:cubicBezTo>
                        <a:cubicBezTo>
                          <a:pt x="6194323" y="10618838"/>
                          <a:pt x="6217942" y="10655723"/>
                          <a:pt x="6253316" y="10677832"/>
                        </a:cubicBezTo>
                        <a:cubicBezTo>
                          <a:pt x="6447890" y="10799441"/>
                          <a:pt x="6381839" y="10658867"/>
                          <a:pt x="6577781" y="10854812"/>
                        </a:cubicBezTo>
                        <a:cubicBezTo>
                          <a:pt x="6607278" y="10884309"/>
                          <a:pt x="6634225" y="10916598"/>
                          <a:pt x="6666271" y="10943303"/>
                        </a:cubicBezTo>
                        <a:cubicBezTo>
                          <a:pt x="6811276" y="11064140"/>
                          <a:pt x="6704037" y="10931684"/>
                          <a:pt x="6843252" y="11090787"/>
                        </a:cubicBezTo>
                        <a:cubicBezTo>
                          <a:pt x="7014913" y="11286971"/>
                          <a:pt x="6891103" y="11191512"/>
                          <a:pt x="7049729" y="11297264"/>
                        </a:cubicBezTo>
                        <a:cubicBezTo>
                          <a:pt x="7260544" y="11613482"/>
                          <a:pt x="6932237" y="11133560"/>
                          <a:pt x="7197213" y="11474245"/>
                        </a:cubicBezTo>
                        <a:cubicBezTo>
                          <a:pt x="7240742" y="11530211"/>
                          <a:pt x="7272659" y="11594504"/>
                          <a:pt x="7315200" y="11651225"/>
                        </a:cubicBezTo>
                        <a:lnTo>
                          <a:pt x="7403691" y="11769212"/>
                        </a:lnTo>
                        <a:cubicBezTo>
                          <a:pt x="7478538" y="11993755"/>
                          <a:pt x="7450488" y="11885216"/>
                          <a:pt x="7492181" y="12093677"/>
                        </a:cubicBezTo>
                        <a:cubicBezTo>
                          <a:pt x="7482349" y="12201832"/>
                          <a:pt x="7494622" y="12314343"/>
                          <a:pt x="7462684" y="12418141"/>
                        </a:cubicBezTo>
                        <a:cubicBezTo>
                          <a:pt x="7452258" y="12452024"/>
                          <a:pt x="7397538" y="12450456"/>
                          <a:pt x="7374194" y="12477135"/>
                        </a:cubicBezTo>
                        <a:cubicBezTo>
                          <a:pt x="7327505" y="12530494"/>
                          <a:pt x="7323470" y="12631695"/>
                          <a:pt x="7256207" y="12654116"/>
                        </a:cubicBezTo>
                        <a:cubicBezTo>
                          <a:pt x="7167717" y="12683613"/>
                          <a:pt x="7068347" y="12690865"/>
                          <a:pt x="6990736" y="12742606"/>
                        </a:cubicBezTo>
                        <a:cubicBezTo>
                          <a:pt x="6961239" y="12762271"/>
                          <a:pt x="6934641" y="12787202"/>
                          <a:pt x="6902245" y="12801600"/>
                        </a:cubicBezTo>
                        <a:cubicBezTo>
                          <a:pt x="6845420" y="12826855"/>
                          <a:pt x="6725265" y="12860593"/>
                          <a:pt x="6725265" y="12860593"/>
                        </a:cubicBezTo>
                        <a:cubicBezTo>
                          <a:pt x="6469626" y="12850761"/>
                          <a:pt x="6213187" y="12853582"/>
                          <a:pt x="5958349" y="12831096"/>
                        </a:cubicBezTo>
                        <a:cubicBezTo>
                          <a:pt x="5877584" y="12823970"/>
                          <a:pt x="5801522" y="12789692"/>
                          <a:pt x="5722374" y="12772103"/>
                        </a:cubicBezTo>
                        <a:cubicBezTo>
                          <a:pt x="5624492" y="12750352"/>
                          <a:pt x="5522531" y="12744817"/>
                          <a:pt x="5427407" y="12713109"/>
                        </a:cubicBezTo>
                        <a:cubicBezTo>
                          <a:pt x="5397910" y="12703277"/>
                          <a:pt x="5369736" y="12687721"/>
                          <a:pt x="5338916" y="12683612"/>
                        </a:cubicBezTo>
                        <a:cubicBezTo>
                          <a:pt x="5221559" y="12667965"/>
                          <a:pt x="5102942" y="12663948"/>
                          <a:pt x="4984955" y="12654116"/>
                        </a:cubicBezTo>
                        <a:cubicBezTo>
                          <a:pt x="4945626" y="12644284"/>
                          <a:pt x="4905948" y="12635756"/>
                          <a:pt x="4866968" y="12624619"/>
                        </a:cubicBezTo>
                        <a:cubicBezTo>
                          <a:pt x="4837072" y="12616077"/>
                          <a:pt x="4809147" y="12600234"/>
                          <a:pt x="4778478" y="12595122"/>
                        </a:cubicBezTo>
                        <a:cubicBezTo>
                          <a:pt x="4728698" y="12586825"/>
                          <a:pt x="4332869" y="12545994"/>
                          <a:pt x="4188542" y="12506632"/>
                        </a:cubicBezTo>
                        <a:cubicBezTo>
                          <a:pt x="4128549" y="12490270"/>
                          <a:pt x="4071890" y="12462720"/>
                          <a:pt x="4011562" y="12447638"/>
                        </a:cubicBezTo>
                        <a:cubicBezTo>
                          <a:pt x="3753084" y="12383018"/>
                          <a:pt x="4016649" y="12452114"/>
                          <a:pt x="3805084" y="12388645"/>
                        </a:cubicBezTo>
                        <a:cubicBezTo>
                          <a:pt x="3736523" y="12368077"/>
                          <a:pt x="3667021" y="12350702"/>
                          <a:pt x="3598607" y="12329651"/>
                        </a:cubicBezTo>
                        <a:cubicBezTo>
                          <a:pt x="3539172" y="12311363"/>
                          <a:pt x="3480620" y="12290322"/>
                          <a:pt x="3421626" y="12270658"/>
                        </a:cubicBezTo>
                        <a:cubicBezTo>
                          <a:pt x="3392129" y="12260826"/>
                          <a:pt x="3360946" y="12255066"/>
                          <a:pt x="3333136" y="12241161"/>
                        </a:cubicBezTo>
                        <a:cubicBezTo>
                          <a:pt x="3274142" y="12211664"/>
                          <a:pt x="3213812" y="12184702"/>
                          <a:pt x="3156155" y="12152670"/>
                        </a:cubicBezTo>
                        <a:cubicBezTo>
                          <a:pt x="3125166" y="12135454"/>
                          <a:pt x="3100249" y="12107642"/>
                          <a:pt x="3067665" y="12093677"/>
                        </a:cubicBezTo>
                        <a:cubicBezTo>
                          <a:pt x="3030403" y="12077708"/>
                          <a:pt x="2989007" y="12074012"/>
                          <a:pt x="2949678" y="12064180"/>
                        </a:cubicBezTo>
                        <a:cubicBezTo>
                          <a:pt x="2860809" y="12004935"/>
                          <a:pt x="2847984" y="11991101"/>
                          <a:pt x="2743200" y="11946193"/>
                        </a:cubicBezTo>
                        <a:cubicBezTo>
                          <a:pt x="2714622" y="11933945"/>
                          <a:pt x="2683288" y="11928944"/>
                          <a:pt x="2654710" y="11916696"/>
                        </a:cubicBezTo>
                        <a:cubicBezTo>
                          <a:pt x="2536709" y="11866124"/>
                          <a:pt x="2399026" y="11775737"/>
                          <a:pt x="2300749" y="11710219"/>
                        </a:cubicBezTo>
                        <a:lnTo>
                          <a:pt x="2035278" y="11533238"/>
                        </a:lnTo>
                        <a:cubicBezTo>
                          <a:pt x="2005781" y="11513573"/>
                          <a:pt x="1975148" y="11495516"/>
                          <a:pt x="1946787" y="11474245"/>
                        </a:cubicBezTo>
                        <a:cubicBezTo>
                          <a:pt x="1892939" y="11433859"/>
                          <a:pt x="1695399" y="11282293"/>
                          <a:pt x="1651820" y="11267767"/>
                        </a:cubicBezTo>
                        <a:lnTo>
                          <a:pt x="1563329" y="11238270"/>
                        </a:lnTo>
                        <a:cubicBezTo>
                          <a:pt x="1494503" y="11179277"/>
                          <a:pt x="1423461" y="11122775"/>
                          <a:pt x="1356852" y="11061290"/>
                        </a:cubicBezTo>
                        <a:cubicBezTo>
                          <a:pt x="1094189" y="10818832"/>
                          <a:pt x="1275045" y="10947758"/>
                          <a:pt x="1091381" y="10825316"/>
                        </a:cubicBezTo>
                        <a:cubicBezTo>
                          <a:pt x="1061884" y="10776155"/>
                          <a:pt x="1030734" y="10727949"/>
                          <a:pt x="1002891" y="10677832"/>
                        </a:cubicBezTo>
                        <a:cubicBezTo>
                          <a:pt x="981537" y="10639394"/>
                          <a:pt x="967202" y="10597133"/>
                          <a:pt x="943897" y="10559845"/>
                        </a:cubicBezTo>
                        <a:cubicBezTo>
                          <a:pt x="917842" y="10518156"/>
                          <a:pt x="884904" y="10481187"/>
                          <a:pt x="855407" y="10441858"/>
                        </a:cubicBezTo>
                        <a:cubicBezTo>
                          <a:pt x="845575" y="10412361"/>
                          <a:pt x="843157" y="10379238"/>
                          <a:pt x="825910" y="10353367"/>
                        </a:cubicBezTo>
                        <a:cubicBezTo>
                          <a:pt x="662998" y="10108998"/>
                          <a:pt x="802503" y="10410754"/>
                          <a:pt x="678426" y="10176387"/>
                        </a:cubicBezTo>
                        <a:cubicBezTo>
                          <a:pt x="606418" y="10040373"/>
                          <a:pt x="520616" y="9909434"/>
                          <a:pt x="471949" y="9763432"/>
                        </a:cubicBezTo>
                        <a:cubicBezTo>
                          <a:pt x="462117" y="9733935"/>
                          <a:pt x="459699" y="9700812"/>
                          <a:pt x="442452" y="9674941"/>
                        </a:cubicBezTo>
                        <a:cubicBezTo>
                          <a:pt x="419313" y="9640232"/>
                          <a:pt x="383459" y="9615948"/>
                          <a:pt x="353962" y="9586451"/>
                        </a:cubicBezTo>
                        <a:cubicBezTo>
                          <a:pt x="344130" y="9547122"/>
                          <a:pt x="336387" y="9507211"/>
                          <a:pt x="324465" y="9468464"/>
                        </a:cubicBezTo>
                        <a:cubicBezTo>
                          <a:pt x="297033" y="9379312"/>
                          <a:pt x="254267" y="9294459"/>
                          <a:pt x="235974" y="9202993"/>
                        </a:cubicBezTo>
                        <a:cubicBezTo>
                          <a:pt x="211405" y="9080146"/>
                          <a:pt x="208225" y="9052081"/>
                          <a:pt x="176981" y="8937522"/>
                        </a:cubicBezTo>
                        <a:cubicBezTo>
                          <a:pt x="71799" y="8551857"/>
                          <a:pt x="155199" y="8879895"/>
                          <a:pt x="88491" y="8613058"/>
                        </a:cubicBezTo>
                        <a:cubicBezTo>
                          <a:pt x="78659" y="8495071"/>
                          <a:pt x="72828" y="8376681"/>
                          <a:pt x="58994" y="8259096"/>
                        </a:cubicBezTo>
                        <a:cubicBezTo>
                          <a:pt x="53136" y="8209304"/>
                          <a:pt x="37739" y="8161065"/>
                          <a:pt x="29497" y="8111612"/>
                        </a:cubicBezTo>
                        <a:cubicBezTo>
                          <a:pt x="18067" y="8043034"/>
                          <a:pt x="9832" y="7973961"/>
                          <a:pt x="0" y="7905135"/>
                        </a:cubicBezTo>
                        <a:cubicBezTo>
                          <a:pt x="9832" y="7157883"/>
                          <a:pt x="10820" y="6410463"/>
                          <a:pt x="29497" y="5663380"/>
                        </a:cubicBezTo>
                        <a:cubicBezTo>
                          <a:pt x="30510" y="5622853"/>
                          <a:pt x="52329" y="5585381"/>
                          <a:pt x="58994" y="5545393"/>
                        </a:cubicBezTo>
                        <a:cubicBezTo>
                          <a:pt x="72026" y="5467201"/>
                          <a:pt x="76438" y="5387767"/>
                          <a:pt x="88491" y="5309419"/>
                        </a:cubicBezTo>
                        <a:cubicBezTo>
                          <a:pt x="110734" y="5164839"/>
                          <a:pt x="118121" y="5176080"/>
                          <a:pt x="147484" y="5043948"/>
                        </a:cubicBezTo>
                        <a:cubicBezTo>
                          <a:pt x="158360" y="4995007"/>
                          <a:pt x="168739" y="4945917"/>
                          <a:pt x="176981" y="4896464"/>
                        </a:cubicBezTo>
                        <a:cubicBezTo>
                          <a:pt x="188411" y="4827886"/>
                          <a:pt x="197289" y="4758902"/>
                          <a:pt x="206478" y="4689987"/>
                        </a:cubicBezTo>
                        <a:cubicBezTo>
                          <a:pt x="216955" y="4611412"/>
                          <a:pt x="221794" y="4532004"/>
                          <a:pt x="235974" y="4454012"/>
                        </a:cubicBezTo>
                        <a:cubicBezTo>
                          <a:pt x="241536" y="4423421"/>
                          <a:pt x="255639" y="4395019"/>
                          <a:pt x="265471" y="4365522"/>
                        </a:cubicBezTo>
                        <a:cubicBezTo>
                          <a:pt x="275303" y="4296696"/>
                          <a:pt x="285976" y="4227985"/>
                          <a:pt x="294968" y="4159045"/>
                        </a:cubicBezTo>
                        <a:cubicBezTo>
                          <a:pt x="315474" y="4001836"/>
                          <a:pt x="303827" y="3837501"/>
                          <a:pt x="353962" y="3687096"/>
                        </a:cubicBezTo>
                        <a:cubicBezTo>
                          <a:pt x="373626" y="3628103"/>
                          <a:pt x="378461" y="3561857"/>
                          <a:pt x="412955" y="3510116"/>
                        </a:cubicBezTo>
                        <a:lnTo>
                          <a:pt x="530942" y="3333135"/>
                        </a:lnTo>
                        <a:cubicBezTo>
                          <a:pt x="609599" y="3215149"/>
                          <a:pt x="560441" y="3264309"/>
                          <a:pt x="678426" y="3185651"/>
                        </a:cubicBezTo>
                        <a:cubicBezTo>
                          <a:pt x="752567" y="2963229"/>
                          <a:pt x="643932" y="3228768"/>
                          <a:pt x="796413" y="3038167"/>
                        </a:cubicBezTo>
                        <a:cubicBezTo>
                          <a:pt x="815836" y="3013888"/>
                          <a:pt x="806487" y="2973956"/>
                          <a:pt x="825910" y="2949677"/>
                        </a:cubicBezTo>
                        <a:cubicBezTo>
                          <a:pt x="848056" y="2921995"/>
                          <a:pt x="886718" y="2912829"/>
                          <a:pt x="914400" y="2890683"/>
                        </a:cubicBezTo>
                        <a:cubicBezTo>
                          <a:pt x="1286264" y="2593192"/>
                          <a:pt x="958201" y="2822154"/>
                          <a:pt x="1297858" y="2595716"/>
                        </a:cubicBezTo>
                        <a:cubicBezTo>
                          <a:pt x="1327355" y="2576051"/>
                          <a:pt x="1352717" y="2547933"/>
                          <a:pt x="1386349" y="2536722"/>
                        </a:cubicBezTo>
                        <a:cubicBezTo>
                          <a:pt x="1415846" y="2526890"/>
                          <a:pt x="1447029" y="2521130"/>
                          <a:pt x="1474839" y="2507225"/>
                        </a:cubicBezTo>
                        <a:cubicBezTo>
                          <a:pt x="1506547" y="2491371"/>
                          <a:pt x="1534482" y="2468837"/>
                          <a:pt x="1563329" y="2448232"/>
                        </a:cubicBezTo>
                        <a:cubicBezTo>
                          <a:pt x="1603333" y="2419657"/>
                          <a:pt x="1637345" y="2381727"/>
                          <a:pt x="1681316" y="2359741"/>
                        </a:cubicBezTo>
                        <a:cubicBezTo>
                          <a:pt x="1736936" y="2331931"/>
                          <a:pt x="1858297" y="2300748"/>
                          <a:pt x="1858297" y="2300748"/>
                        </a:cubicBezTo>
                        <a:cubicBezTo>
                          <a:pt x="1887794" y="2271251"/>
                          <a:pt x="1912078" y="2235397"/>
                          <a:pt x="1946787" y="2212258"/>
                        </a:cubicBezTo>
                        <a:cubicBezTo>
                          <a:pt x="1972658" y="2195011"/>
                          <a:pt x="2013292" y="2204747"/>
                          <a:pt x="2035278" y="2182761"/>
                        </a:cubicBezTo>
                        <a:cubicBezTo>
                          <a:pt x="2057264" y="2160775"/>
                          <a:pt x="2045351" y="2118549"/>
                          <a:pt x="2064774" y="2094270"/>
                        </a:cubicBezTo>
                        <a:cubicBezTo>
                          <a:pt x="2086920" y="2066588"/>
                          <a:pt x="2126031" y="2057972"/>
                          <a:pt x="2153265" y="2035277"/>
                        </a:cubicBezTo>
                        <a:cubicBezTo>
                          <a:pt x="2380394" y="1846004"/>
                          <a:pt x="2110529" y="2034272"/>
                          <a:pt x="2330245" y="1887793"/>
                        </a:cubicBezTo>
                        <a:cubicBezTo>
                          <a:pt x="2349910" y="1858296"/>
                          <a:pt x="2362560" y="1822647"/>
                          <a:pt x="2389239" y="1799303"/>
                        </a:cubicBezTo>
                        <a:cubicBezTo>
                          <a:pt x="2442598" y="1752614"/>
                          <a:pt x="2566220" y="1681316"/>
                          <a:pt x="2566220" y="1681316"/>
                        </a:cubicBezTo>
                        <a:cubicBezTo>
                          <a:pt x="2687781" y="1498972"/>
                          <a:pt x="2552813" y="1676845"/>
                          <a:pt x="2713703" y="1533832"/>
                        </a:cubicBezTo>
                        <a:cubicBezTo>
                          <a:pt x="3016775" y="1264435"/>
                          <a:pt x="2778340" y="1431747"/>
                          <a:pt x="2979174" y="1297858"/>
                        </a:cubicBezTo>
                        <a:cubicBezTo>
                          <a:pt x="3110206" y="1123149"/>
                          <a:pt x="3026760" y="1207140"/>
                          <a:pt x="3244645" y="1061883"/>
                        </a:cubicBezTo>
                        <a:lnTo>
                          <a:pt x="3244645" y="1061883"/>
                        </a:lnTo>
                        <a:cubicBezTo>
                          <a:pt x="3355122" y="951408"/>
                          <a:pt x="3293562" y="986585"/>
                          <a:pt x="3421626" y="943896"/>
                        </a:cubicBezTo>
                        <a:cubicBezTo>
                          <a:pt x="3485536" y="752168"/>
                          <a:pt x="3392130" y="953727"/>
                          <a:pt x="3628103" y="796412"/>
                        </a:cubicBezTo>
                        <a:cubicBezTo>
                          <a:pt x="3687097" y="757083"/>
                          <a:pt x="3737821" y="700846"/>
                          <a:pt x="3805084" y="678425"/>
                        </a:cubicBezTo>
                        <a:lnTo>
                          <a:pt x="3982065" y="619432"/>
                        </a:lnTo>
                        <a:cubicBezTo>
                          <a:pt x="4070754" y="589869"/>
                          <a:pt x="4082804" y="594475"/>
                          <a:pt x="4159045" y="530941"/>
                        </a:cubicBezTo>
                        <a:cubicBezTo>
                          <a:pt x="4191091" y="504236"/>
                          <a:pt x="4218039" y="471948"/>
                          <a:pt x="4247536" y="442451"/>
                        </a:cubicBezTo>
                        <a:cubicBezTo>
                          <a:pt x="4283984" y="333103"/>
                          <a:pt x="4249222" y="367866"/>
                          <a:pt x="4336026" y="324464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29000">
                        <a:schemeClr val="accent1">
                          <a:lumMod val="45000"/>
                          <a:lumOff val="55000"/>
                        </a:schemeClr>
                      </a:gs>
                      <a:gs pos="73000">
                        <a:schemeClr val="accent1">
                          <a:lumMod val="45000"/>
                          <a:lumOff val="55000"/>
                        </a:schemeClr>
                      </a:gs>
                      <a:gs pos="91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F018BA48-3D12-497B-A4CB-EFB8C62590A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782" y="9209461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B273F0D4-0800-4A5F-AB21-A38554327BE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167" y="5892324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H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2F38C6-3FEC-401C-9812-67E484A9C791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000" y="6858799"/>
                    <a:ext cx="81233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/>
                      <a:t>U</a:t>
                    </a:r>
                  </a:p>
                </p:txBody>
              </p:sp>
            </p:grp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B6A573F2-E498-4EF8-B9DB-694498CCDE21}"/>
                    </a:ext>
                  </a:extLst>
                </p:cNvPr>
                <p:cNvSpPr txBox="1"/>
                <p:nvPr/>
              </p:nvSpPr>
              <p:spPr>
                <a:xfrm>
                  <a:off x="4984182" y="11553068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Y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1DF22F-1CA2-4274-8C00-B261E9E12134}"/>
                  </a:ext>
                </a:extLst>
              </p:cNvPr>
              <p:cNvSpPr txBox="1"/>
              <p:nvPr/>
            </p:nvSpPr>
            <p:spPr>
              <a:xfrm>
                <a:off x="22976771" y="10696888"/>
                <a:ext cx="8123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EB54F2D-6C8B-4252-B2B1-9914BDD3A84C}"/>
                  </a:ext>
                </a:extLst>
              </p:cNvPr>
              <p:cNvSpPr txBox="1"/>
              <p:nvPr/>
            </p:nvSpPr>
            <p:spPr>
              <a:xfrm>
                <a:off x="23139626" y="8485989"/>
                <a:ext cx="828789" cy="60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M</a:t>
                </a:r>
                <a:r>
                  <a:rPr lang="en-US" sz="3200" b="1" baseline="30000" dirty="0"/>
                  <a:t>2+</a:t>
                </a:r>
                <a:endParaRPr lang="en-US" sz="3200" b="1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F8DAEB3-3D3D-4FAD-9680-308471C23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76145" y="9719742"/>
                <a:ext cx="1083916" cy="1070743"/>
              </a:xfrm>
              <a:prstGeom prst="straightConnector1">
                <a:avLst/>
              </a:prstGeom>
              <a:ln w="2540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D62BFE7-D33B-4CAC-8B7C-758A2C930163}"/>
                  </a:ext>
                </a:extLst>
              </p:cNvPr>
              <p:cNvSpPr txBox="1"/>
              <p:nvPr/>
            </p:nvSpPr>
            <p:spPr>
              <a:xfrm>
                <a:off x="25394014" y="7221264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base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69EEEE6-01FF-4095-8722-0039F2F61C0C}"/>
                  </a:ext>
                </a:extLst>
              </p:cNvPr>
              <p:cNvSpPr txBox="1"/>
              <p:nvPr/>
            </p:nvSpPr>
            <p:spPr>
              <a:xfrm>
                <a:off x="24995734" y="8173091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3’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4E2AD6A-5EBB-46DC-BDD5-A943F45908B3}"/>
                  </a:ext>
                </a:extLst>
              </p:cNvPr>
              <p:cNvSpPr txBox="1"/>
              <p:nvPr/>
            </p:nvSpPr>
            <p:spPr>
              <a:xfrm>
                <a:off x="25073677" y="9258319"/>
                <a:ext cx="1837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5’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0C674-A1D9-4A2F-9A8C-19D0934A7E88}"/>
                </a:ext>
              </a:extLst>
            </p:cNvPr>
            <p:cNvSpPr txBox="1"/>
            <p:nvPr/>
          </p:nvSpPr>
          <p:spPr>
            <a:xfrm>
              <a:off x="25130750" y="934211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A427F-3D21-41CA-8E6A-F96857E46BE0}"/>
              </a:ext>
            </a:extLst>
          </p:cNvPr>
          <p:cNvGrpSpPr/>
          <p:nvPr/>
        </p:nvGrpSpPr>
        <p:grpSpPr>
          <a:xfrm>
            <a:off x="3485744" y="15708738"/>
            <a:ext cx="7367631" cy="8548467"/>
            <a:chOff x="4087259" y="4467112"/>
            <a:chExt cx="7367631" cy="85484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5DE380F-4E87-436A-A917-6A6146FE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91024" y="5139540"/>
              <a:ext cx="2469427" cy="67070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8AD4B4-2B41-4EE8-BAA4-B54FD3760BC0}"/>
                </a:ext>
              </a:extLst>
            </p:cNvPr>
            <p:cNvSpPr txBox="1"/>
            <p:nvPr/>
          </p:nvSpPr>
          <p:spPr>
            <a:xfrm>
              <a:off x="9087214" y="6687864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6E9F417-1DCB-4AB1-BDD5-66550CE5796C}"/>
                </a:ext>
              </a:extLst>
            </p:cNvPr>
            <p:cNvSpPr txBox="1"/>
            <p:nvPr/>
          </p:nvSpPr>
          <p:spPr>
            <a:xfrm>
              <a:off x="8797956" y="8605886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ED80AC0-7017-4659-A2EE-1819F47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170479" y="8455916"/>
              <a:ext cx="2268421" cy="17528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8948E4-DC15-4F51-A280-E3027B8F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24825">
              <a:off x="4479257" y="5902022"/>
              <a:ext cx="2268421" cy="175287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9C05B0A-A434-4F33-8F78-3F70D1E6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460871">
              <a:off x="4652942" y="7051625"/>
              <a:ext cx="1654919" cy="1205039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7E1BB2-E704-47C1-9F7F-2C19E83DF7C8}"/>
                </a:ext>
              </a:extLst>
            </p:cNvPr>
            <p:cNvCxnSpPr/>
            <p:nvPr/>
          </p:nvCxnSpPr>
          <p:spPr>
            <a:xfrm>
              <a:off x="6254809" y="7251537"/>
              <a:ext cx="454913" cy="60368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7AA2BDB-2C69-4BC7-B97F-18546A6E3B84}"/>
                </a:ext>
              </a:extLst>
            </p:cNvPr>
            <p:cNvCxnSpPr>
              <a:cxnSpLocks/>
            </p:cNvCxnSpPr>
            <p:nvPr/>
          </p:nvCxnSpPr>
          <p:spPr>
            <a:xfrm>
              <a:off x="6167526" y="7984397"/>
              <a:ext cx="511643" cy="70009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F3D7BE8-B8C8-4FA0-81DE-B5BC16343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291" y="8353403"/>
              <a:ext cx="684466" cy="5172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6D46A-70E0-46ED-A49F-4479ECA5B76D}"/>
                </a:ext>
              </a:extLst>
            </p:cNvPr>
            <p:cNvSpPr txBox="1"/>
            <p:nvPr/>
          </p:nvSpPr>
          <p:spPr>
            <a:xfrm>
              <a:off x="8873741" y="11949121"/>
              <a:ext cx="183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ssDNA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4415F25-707D-476A-AF4C-24611D32DDE3}"/>
                </a:ext>
              </a:extLst>
            </p:cNvPr>
            <p:cNvSpPr txBox="1"/>
            <p:nvPr/>
          </p:nvSpPr>
          <p:spPr>
            <a:xfrm>
              <a:off x="9617700" y="9627862"/>
              <a:ext cx="183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base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975B3C-8BDC-49B0-9168-45734F28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859873">
              <a:off x="5121375" y="10556057"/>
              <a:ext cx="1686805" cy="1097242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740DBE-820B-4B1D-879F-F6D3EE131E1D}"/>
                </a:ext>
              </a:extLst>
            </p:cNvPr>
            <p:cNvGrpSpPr/>
            <p:nvPr/>
          </p:nvGrpSpPr>
          <p:grpSpPr>
            <a:xfrm>
              <a:off x="4087259" y="5368140"/>
              <a:ext cx="1788652" cy="7647439"/>
              <a:chOff x="4087259" y="5368140"/>
              <a:chExt cx="1788652" cy="764743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47C08FF-6B12-4E1A-A519-279980DAA6B0}"/>
                  </a:ext>
                </a:extLst>
              </p:cNvPr>
              <p:cNvGrpSpPr/>
              <p:nvPr/>
            </p:nvGrpSpPr>
            <p:grpSpPr>
              <a:xfrm>
                <a:off x="4087259" y="5368140"/>
                <a:ext cx="1788652" cy="7647439"/>
                <a:chOff x="4087259" y="5368140"/>
                <a:chExt cx="1788652" cy="7647439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306F347-CC71-4E56-A3D6-2958C15362E4}"/>
                    </a:ext>
                  </a:extLst>
                </p:cNvPr>
                <p:cNvSpPr/>
                <p:nvPr/>
              </p:nvSpPr>
              <p:spPr>
                <a:xfrm>
                  <a:off x="4087259" y="5368140"/>
                  <a:ext cx="1788652" cy="7647439"/>
                </a:xfrm>
                <a:custGeom>
                  <a:avLst/>
                  <a:gdLst>
                    <a:gd name="connsiteX0" fmla="*/ 4129549 w 7492181"/>
                    <a:gd name="connsiteY0" fmla="*/ 383458 h 12860593"/>
                    <a:gd name="connsiteX1" fmla="*/ 4129549 w 7492181"/>
                    <a:gd name="connsiteY1" fmla="*/ 383458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129549 w 7492181"/>
                    <a:gd name="connsiteY0" fmla="*/ 383458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  <a:gd name="connsiteX0" fmla="*/ 4276198 w 7492181"/>
                    <a:gd name="connsiteY0" fmla="*/ 426590 h 12860593"/>
                    <a:gd name="connsiteX1" fmla="*/ 4319330 w 7492181"/>
                    <a:gd name="connsiteY1" fmla="*/ 374831 h 12860593"/>
                    <a:gd name="connsiteX2" fmla="*/ 4572000 w 7492181"/>
                    <a:gd name="connsiteY2" fmla="*/ 265470 h 12860593"/>
                    <a:gd name="connsiteX3" fmla="*/ 4837471 w 7492181"/>
                    <a:gd name="connsiteY3" fmla="*/ 176980 h 12860593"/>
                    <a:gd name="connsiteX4" fmla="*/ 5279923 w 7492181"/>
                    <a:gd name="connsiteY4" fmla="*/ 88490 h 12860593"/>
                    <a:gd name="connsiteX5" fmla="*/ 5633884 w 7492181"/>
                    <a:gd name="connsiteY5" fmla="*/ 0 h 12860593"/>
                    <a:gd name="connsiteX6" fmla="*/ 6430297 w 7492181"/>
                    <a:gd name="connsiteY6" fmla="*/ 29496 h 12860593"/>
                    <a:gd name="connsiteX7" fmla="*/ 6607278 w 7492181"/>
                    <a:gd name="connsiteY7" fmla="*/ 88490 h 12860593"/>
                    <a:gd name="connsiteX8" fmla="*/ 6695768 w 7492181"/>
                    <a:gd name="connsiteY8" fmla="*/ 117987 h 12860593"/>
                    <a:gd name="connsiteX9" fmla="*/ 6754762 w 7492181"/>
                    <a:gd name="connsiteY9" fmla="*/ 294967 h 12860593"/>
                    <a:gd name="connsiteX10" fmla="*/ 6813755 w 7492181"/>
                    <a:gd name="connsiteY10" fmla="*/ 383458 h 12860593"/>
                    <a:gd name="connsiteX11" fmla="*/ 6843252 w 7492181"/>
                    <a:gd name="connsiteY11" fmla="*/ 471948 h 12860593"/>
                    <a:gd name="connsiteX12" fmla="*/ 6902245 w 7492181"/>
                    <a:gd name="connsiteY12" fmla="*/ 589935 h 12860593"/>
                    <a:gd name="connsiteX13" fmla="*/ 6872749 w 7492181"/>
                    <a:gd name="connsiteY13" fmla="*/ 855406 h 12860593"/>
                    <a:gd name="connsiteX14" fmla="*/ 6813755 w 7492181"/>
                    <a:gd name="connsiteY14" fmla="*/ 943896 h 12860593"/>
                    <a:gd name="connsiteX15" fmla="*/ 6725265 w 7492181"/>
                    <a:gd name="connsiteY15" fmla="*/ 1120877 h 12860593"/>
                    <a:gd name="connsiteX16" fmla="*/ 6636774 w 7492181"/>
                    <a:gd name="connsiteY16" fmla="*/ 1179870 h 12860593"/>
                    <a:gd name="connsiteX17" fmla="*/ 6518787 w 7492181"/>
                    <a:gd name="connsiteY17" fmla="*/ 1297858 h 12860593"/>
                    <a:gd name="connsiteX18" fmla="*/ 6430297 w 7492181"/>
                    <a:gd name="connsiteY18" fmla="*/ 1415845 h 12860593"/>
                    <a:gd name="connsiteX19" fmla="*/ 6341807 w 7492181"/>
                    <a:gd name="connsiteY19" fmla="*/ 1474838 h 12860593"/>
                    <a:gd name="connsiteX20" fmla="*/ 6253316 w 7492181"/>
                    <a:gd name="connsiteY20" fmla="*/ 1651819 h 12860593"/>
                    <a:gd name="connsiteX21" fmla="*/ 6105832 w 7492181"/>
                    <a:gd name="connsiteY21" fmla="*/ 1769806 h 12860593"/>
                    <a:gd name="connsiteX22" fmla="*/ 6046839 w 7492181"/>
                    <a:gd name="connsiteY22" fmla="*/ 1858296 h 12860593"/>
                    <a:gd name="connsiteX23" fmla="*/ 5958349 w 7492181"/>
                    <a:gd name="connsiteY23" fmla="*/ 1887793 h 12860593"/>
                    <a:gd name="connsiteX24" fmla="*/ 5781368 w 7492181"/>
                    <a:gd name="connsiteY24" fmla="*/ 2005780 h 12860593"/>
                    <a:gd name="connsiteX25" fmla="*/ 5722374 w 7492181"/>
                    <a:gd name="connsiteY25" fmla="*/ 2094270 h 12860593"/>
                    <a:gd name="connsiteX26" fmla="*/ 5633884 w 7492181"/>
                    <a:gd name="connsiteY26" fmla="*/ 2123767 h 12860593"/>
                    <a:gd name="connsiteX27" fmla="*/ 5456903 w 7492181"/>
                    <a:gd name="connsiteY27" fmla="*/ 2241754 h 12860593"/>
                    <a:gd name="connsiteX28" fmla="*/ 5368413 w 7492181"/>
                    <a:gd name="connsiteY28" fmla="*/ 2300748 h 12860593"/>
                    <a:gd name="connsiteX29" fmla="*/ 5279923 w 7492181"/>
                    <a:gd name="connsiteY29" fmla="*/ 2389238 h 12860593"/>
                    <a:gd name="connsiteX30" fmla="*/ 5132439 w 7492181"/>
                    <a:gd name="connsiteY30" fmla="*/ 2477729 h 12860593"/>
                    <a:gd name="connsiteX31" fmla="*/ 5043949 w 7492181"/>
                    <a:gd name="connsiteY31" fmla="*/ 2566219 h 12860593"/>
                    <a:gd name="connsiteX32" fmla="*/ 4807974 w 7492181"/>
                    <a:gd name="connsiteY32" fmla="*/ 2713703 h 12860593"/>
                    <a:gd name="connsiteX33" fmla="*/ 4660491 w 7492181"/>
                    <a:gd name="connsiteY33" fmla="*/ 2890683 h 12860593"/>
                    <a:gd name="connsiteX34" fmla="*/ 4601497 w 7492181"/>
                    <a:gd name="connsiteY34" fmla="*/ 2979174 h 12860593"/>
                    <a:gd name="connsiteX35" fmla="*/ 4513007 w 7492181"/>
                    <a:gd name="connsiteY35" fmla="*/ 3067664 h 12860593"/>
                    <a:gd name="connsiteX36" fmla="*/ 4454013 w 7492181"/>
                    <a:gd name="connsiteY36" fmla="*/ 3156154 h 12860593"/>
                    <a:gd name="connsiteX37" fmla="*/ 4365523 w 7492181"/>
                    <a:gd name="connsiteY37" fmla="*/ 3215148 h 12860593"/>
                    <a:gd name="connsiteX38" fmla="*/ 4218039 w 7492181"/>
                    <a:gd name="connsiteY38" fmla="*/ 3421625 h 12860593"/>
                    <a:gd name="connsiteX39" fmla="*/ 4129549 w 7492181"/>
                    <a:gd name="connsiteY39" fmla="*/ 3510116 h 12860593"/>
                    <a:gd name="connsiteX40" fmla="*/ 4011562 w 7492181"/>
                    <a:gd name="connsiteY40" fmla="*/ 3687096 h 12860593"/>
                    <a:gd name="connsiteX41" fmla="*/ 3952568 w 7492181"/>
                    <a:gd name="connsiteY41" fmla="*/ 3775587 h 12860593"/>
                    <a:gd name="connsiteX42" fmla="*/ 3923071 w 7492181"/>
                    <a:gd name="connsiteY42" fmla="*/ 3864077 h 12860593"/>
                    <a:gd name="connsiteX43" fmla="*/ 3746091 w 7492181"/>
                    <a:gd name="connsiteY43" fmla="*/ 4100051 h 12860593"/>
                    <a:gd name="connsiteX44" fmla="*/ 3687097 w 7492181"/>
                    <a:gd name="connsiteY44" fmla="*/ 4188541 h 12860593"/>
                    <a:gd name="connsiteX45" fmla="*/ 3598607 w 7492181"/>
                    <a:gd name="connsiteY45" fmla="*/ 4277032 h 12860593"/>
                    <a:gd name="connsiteX46" fmla="*/ 3539613 w 7492181"/>
                    <a:gd name="connsiteY46" fmla="*/ 4365522 h 12860593"/>
                    <a:gd name="connsiteX47" fmla="*/ 3421626 w 7492181"/>
                    <a:gd name="connsiteY47" fmla="*/ 4454012 h 12860593"/>
                    <a:gd name="connsiteX48" fmla="*/ 3244645 w 7492181"/>
                    <a:gd name="connsiteY48" fmla="*/ 4630993 h 12860593"/>
                    <a:gd name="connsiteX49" fmla="*/ 3097162 w 7492181"/>
                    <a:gd name="connsiteY49" fmla="*/ 4748980 h 12860593"/>
                    <a:gd name="connsiteX50" fmla="*/ 3038168 w 7492181"/>
                    <a:gd name="connsiteY50" fmla="*/ 4837470 h 12860593"/>
                    <a:gd name="connsiteX51" fmla="*/ 2890684 w 7492181"/>
                    <a:gd name="connsiteY51" fmla="*/ 5014451 h 12860593"/>
                    <a:gd name="connsiteX52" fmla="*/ 2772697 w 7492181"/>
                    <a:gd name="connsiteY52" fmla="*/ 5191432 h 12860593"/>
                    <a:gd name="connsiteX53" fmla="*/ 2684207 w 7492181"/>
                    <a:gd name="connsiteY53" fmla="*/ 5427406 h 12860593"/>
                    <a:gd name="connsiteX54" fmla="*/ 2654710 w 7492181"/>
                    <a:gd name="connsiteY54" fmla="*/ 5515896 h 12860593"/>
                    <a:gd name="connsiteX55" fmla="*/ 2595716 w 7492181"/>
                    <a:gd name="connsiteY55" fmla="*/ 5604387 h 12860593"/>
                    <a:gd name="connsiteX56" fmla="*/ 2536723 w 7492181"/>
                    <a:gd name="connsiteY56" fmla="*/ 5751870 h 12860593"/>
                    <a:gd name="connsiteX57" fmla="*/ 2477729 w 7492181"/>
                    <a:gd name="connsiteY57" fmla="*/ 5928851 h 12860593"/>
                    <a:gd name="connsiteX58" fmla="*/ 2359742 w 7492181"/>
                    <a:gd name="connsiteY58" fmla="*/ 6076335 h 12860593"/>
                    <a:gd name="connsiteX59" fmla="*/ 2330245 w 7492181"/>
                    <a:gd name="connsiteY59" fmla="*/ 6194322 h 12860593"/>
                    <a:gd name="connsiteX60" fmla="*/ 2271252 w 7492181"/>
                    <a:gd name="connsiteY60" fmla="*/ 6282812 h 12860593"/>
                    <a:gd name="connsiteX61" fmla="*/ 2212258 w 7492181"/>
                    <a:gd name="connsiteY61" fmla="*/ 6400800 h 12860593"/>
                    <a:gd name="connsiteX62" fmla="*/ 2153265 w 7492181"/>
                    <a:gd name="connsiteY62" fmla="*/ 6607277 h 12860593"/>
                    <a:gd name="connsiteX63" fmla="*/ 2123768 w 7492181"/>
                    <a:gd name="connsiteY63" fmla="*/ 6695767 h 12860593"/>
                    <a:gd name="connsiteX64" fmla="*/ 2005781 w 7492181"/>
                    <a:gd name="connsiteY64" fmla="*/ 6961238 h 12860593"/>
                    <a:gd name="connsiteX65" fmla="*/ 2035278 w 7492181"/>
                    <a:gd name="connsiteY65" fmla="*/ 7551174 h 12860593"/>
                    <a:gd name="connsiteX66" fmla="*/ 2153265 w 7492181"/>
                    <a:gd name="connsiteY66" fmla="*/ 7816645 h 12860593"/>
                    <a:gd name="connsiteX67" fmla="*/ 2182762 w 7492181"/>
                    <a:gd name="connsiteY67" fmla="*/ 7934632 h 12860593"/>
                    <a:gd name="connsiteX68" fmla="*/ 2330245 w 7492181"/>
                    <a:gd name="connsiteY68" fmla="*/ 8347587 h 12860593"/>
                    <a:gd name="connsiteX69" fmla="*/ 2448232 w 7492181"/>
                    <a:gd name="connsiteY69" fmla="*/ 8524567 h 12860593"/>
                    <a:gd name="connsiteX70" fmla="*/ 2595716 w 7492181"/>
                    <a:gd name="connsiteY70" fmla="*/ 8819535 h 12860593"/>
                    <a:gd name="connsiteX71" fmla="*/ 2713703 w 7492181"/>
                    <a:gd name="connsiteY71" fmla="*/ 8996516 h 12860593"/>
                    <a:gd name="connsiteX72" fmla="*/ 2890684 w 7492181"/>
                    <a:gd name="connsiteY72" fmla="*/ 9173496 h 12860593"/>
                    <a:gd name="connsiteX73" fmla="*/ 2920181 w 7492181"/>
                    <a:gd name="connsiteY73" fmla="*/ 9261987 h 12860593"/>
                    <a:gd name="connsiteX74" fmla="*/ 3038168 w 7492181"/>
                    <a:gd name="connsiteY74" fmla="*/ 9320980 h 12860593"/>
                    <a:gd name="connsiteX75" fmla="*/ 3215149 w 7492181"/>
                    <a:gd name="connsiteY75" fmla="*/ 9438967 h 12860593"/>
                    <a:gd name="connsiteX76" fmla="*/ 3746091 w 7492181"/>
                    <a:gd name="connsiteY76" fmla="*/ 9733935 h 12860593"/>
                    <a:gd name="connsiteX77" fmla="*/ 4041058 w 7492181"/>
                    <a:gd name="connsiteY77" fmla="*/ 9822425 h 12860593"/>
                    <a:gd name="connsiteX78" fmla="*/ 4129549 w 7492181"/>
                    <a:gd name="connsiteY78" fmla="*/ 9910916 h 12860593"/>
                    <a:gd name="connsiteX79" fmla="*/ 4247536 w 7492181"/>
                    <a:gd name="connsiteY79" fmla="*/ 9940412 h 12860593"/>
                    <a:gd name="connsiteX80" fmla="*/ 4660491 w 7492181"/>
                    <a:gd name="connsiteY80" fmla="*/ 10058400 h 12860593"/>
                    <a:gd name="connsiteX81" fmla="*/ 4778478 w 7492181"/>
                    <a:gd name="connsiteY81" fmla="*/ 10117393 h 12860593"/>
                    <a:gd name="connsiteX82" fmla="*/ 4896465 w 7492181"/>
                    <a:gd name="connsiteY82" fmla="*/ 10146890 h 12860593"/>
                    <a:gd name="connsiteX83" fmla="*/ 5220929 w 7492181"/>
                    <a:gd name="connsiteY83" fmla="*/ 10205883 h 12860593"/>
                    <a:gd name="connsiteX84" fmla="*/ 5486400 w 7492181"/>
                    <a:gd name="connsiteY84" fmla="*/ 10323870 h 12860593"/>
                    <a:gd name="connsiteX85" fmla="*/ 5781368 w 7492181"/>
                    <a:gd name="connsiteY85" fmla="*/ 10412361 h 12860593"/>
                    <a:gd name="connsiteX86" fmla="*/ 5987845 w 7492181"/>
                    <a:gd name="connsiteY86" fmla="*/ 10530348 h 12860593"/>
                    <a:gd name="connsiteX87" fmla="*/ 6164826 w 7492181"/>
                    <a:gd name="connsiteY87" fmla="*/ 10589341 h 12860593"/>
                    <a:gd name="connsiteX88" fmla="*/ 6253316 w 7492181"/>
                    <a:gd name="connsiteY88" fmla="*/ 10677832 h 12860593"/>
                    <a:gd name="connsiteX89" fmla="*/ 6577781 w 7492181"/>
                    <a:gd name="connsiteY89" fmla="*/ 10854812 h 12860593"/>
                    <a:gd name="connsiteX90" fmla="*/ 6666271 w 7492181"/>
                    <a:gd name="connsiteY90" fmla="*/ 10943303 h 12860593"/>
                    <a:gd name="connsiteX91" fmla="*/ 6843252 w 7492181"/>
                    <a:gd name="connsiteY91" fmla="*/ 11090787 h 12860593"/>
                    <a:gd name="connsiteX92" fmla="*/ 7049729 w 7492181"/>
                    <a:gd name="connsiteY92" fmla="*/ 11297264 h 12860593"/>
                    <a:gd name="connsiteX93" fmla="*/ 7197213 w 7492181"/>
                    <a:gd name="connsiteY93" fmla="*/ 11474245 h 12860593"/>
                    <a:gd name="connsiteX94" fmla="*/ 7315200 w 7492181"/>
                    <a:gd name="connsiteY94" fmla="*/ 11651225 h 12860593"/>
                    <a:gd name="connsiteX95" fmla="*/ 7403691 w 7492181"/>
                    <a:gd name="connsiteY95" fmla="*/ 11769212 h 12860593"/>
                    <a:gd name="connsiteX96" fmla="*/ 7492181 w 7492181"/>
                    <a:gd name="connsiteY96" fmla="*/ 12093677 h 12860593"/>
                    <a:gd name="connsiteX97" fmla="*/ 7462684 w 7492181"/>
                    <a:gd name="connsiteY97" fmla="*/ 12418141 h 12860593"/>
                    <a:gd name="connsiteX98" fmla="*/ 7374194 w 7492181"/>
                    <a:gd name="connsiteY98" fmla="*/ 12477135 h 12860593"/>
                    <a:gd name="connsiteX99" fmla="*/ 7256207 w 7492181"/>
                    <a:gd name="connsiteY99" fmla="*/ 12654116 h 12860593"/>
                    <a:gd name="connsiteX100" fmla="*/ 6990736 w 7492181"/>
                    <a:gd name="connsiteY100" fmla="*/ 12742606 h 12860593"/>
                    <a:gd name="connsiteX101" fmla="*/ 6902245 w 7492181"/>
                    <a:gd name="connsiteY101" fmla="*/ 12801600 h 12860593"/>
                    <a:gd name="connsiteX102" fmla="*/ 6725265 w 7492181"/>
                    <a:gd name="connsiteY102" fmla="*/ 12860593 h 12860593"/>
                    <a:gd name="connsiteX103" fmla="*/ 5958349 w 7492181"/>
                    <a:gd name="connsiteY103" fmla="*/ 12831096 h 12860593"/>
                    <a:gd name="connsiteX104" fmla="*/ 5722374 w 7492181"/>
                    <a:gd name="connsiteY104" fmla="*/ 12772103 h 12860593"/>
                    <a:gd name="connsiteX105" fmla="*/ 5427407 w 7492181"/>
                    <a:gd name="connsiteY105" fmla="*/ 12713109 h 12860593"/>
                    <a:gd name="connsiteX106" fmla="*/ 5338916 w 7492181"/>
                    <a:gd name="connsiteY106" fmla="*/ 12683612 h 12860593"/>
                    <a:gd name="connsiteX107" fmla="*/ 4984955 w 7492181"/>
                    <a:gd name="connsiteY107" fmla="*/ 12654116 h 12860593"/>
                    <a:gd name="connsiteX108" fmla="*/ 4866968 w 7492181"/>
                    <a:gd name="connsiteY108" fmla="*/ 12624619 h 12860593"/>
                    <a:gd name="connsiteX109" fmla="*/ 4778478 w 7492181"/>
                    <a:gd name="connsiteY109" fmla="*/ 12595122 h 12860593"/>
                    <a:gd name="connsiteX110" fmla="*/ 4188542 w 7492181"/>
                    <a:gd name="connsiteY110" fmla="*/ 12506632 h 12860593"/>
                    <a:gd name="connsiteX111" fmla="*/ 4011562 w 7492181"/>
                    <a:gd name="connsiteY111" fmla="*/ 12447638 h 12860593"/>
                    <a:gd name="connsiteX112" fmla="*/ 3805084 w 7492181"/>
                    <a:gd name="connsiteY112" fmla="*/ 12388645 h 12860593"/>
                    <a:gd name="connsiteX113" fmla="*/ 3598607 w 7492181"/>
                    <a:gd name="connsiteY113" fmla="*/ 12329651 h 12860593"/>
                    <a:gd name="connsiteX114" fmla="*/ 3421626 w 7492181"/>
                    <a:gd name="connsiteY114" fmla="*/ 12270658 h 12860593"/>
                    <a:gd name="connsiteX115" fmla="*/ 3333136 w 7492181"/>
                    <a:gd name="connsiteY115" fmla="*/ 12241161 h 12860593"/>
                    <a:gd name="connsiteX116" fmla="*/ 3156155 w 7492181"/>
                    <a:gd name="connsiteY116" fmla="*/ 12152670 h 12860593"/>
                    <a:gd name="connsiteX117" fmla="*/ 3067665 w 7492181"/>
                    <a:gd name="connsiteY117" fmla="*/ 12093677 h 12860593"/>
                    <a:gd name="connsiteX118" fmla="*/ 2949678 w 7492181"/>
                    <a:gd name="connsiteY118" fmla="*/ 12064180 h 12860593"/>
                    <a:gd name="connsiteX119" fmla="*/ 2743200 w 7492181"/>
                    <a:gd name="connsiteY119" fmla="*/ 11946193 h 12860593"/>
                    <a:gd name="connsiteX120" fmla="*/ 2654710 w 7492181"/>
                    <a:gd name="connsiteY120" fmla="*/ 11916696 h 12860593"/>
                    <a:gd name="connsiteX121" fmla="*/ 2300749 w 7492181"/>
                    <a:gd name="connsiteY121" fmla="*/ 11710219 h 12860593"/>
                    <a:gd name="connsiteX122" fmla="*/ 2035278 w 7492181"/>
                    <a:gd name="connsiteY122" fmla="*/ 11533238 h 12860593"/>
                    <a:gd name="connsiteX123" fmla="*/ 1946787 w 7492181"/>
                    <a:gd name="connsiteY123" fmla="*/ 11474245 h 12860593"/>
                    <a:gd name="connsiteX124" fmla="*/ 1651820 w 7492181"/>
                    <a:gd name="connsiteY124" fmla="*/ 11267767 h 12860593"/>
                    <a:gd name="connsiteX125" fmla="*/ 1563329 w 7492181"/>
                    <a:gd name="connsiteY125" fmla="*/ 11238270 h 12860593"/>
                    <a:gd name="connsiteX126" fmla="*/ 1356852 w 7492181"/>
                    <a:gd name="connsiteY126" fmla="*/ 11061290 h 12860593"/>
                    <a:gd name="connsiteX127" fmla="*/ 1091381 w 7492181"/>
                    <a:gd name="connsiteY127" fmla="*/ 10825316 h 12860593"/>
                    <a:gd name="connsiteX128" fmla="*/ 1002891 w 7492181"/>
                    <a:gd name="connsiteY128" fmla="*/ 10677832 h 12860593"/>
                    <a:gd name="connsiteX129" fmla="*/ 943897 w 7492181"/>
                    <a:gd name="connsiteY129" fmla="*/ 10559845 h 12860593"/>
                    <a:gd name="connsiteX130" fmla="*/ 855407 w 7492181"/>
                    <a:gd name="connsiteY130" fmla="*/ 10441858 h 12860593"/>
                    <a:gd name="connsiteX131" fmla="*/ 825910 w 7492181"/>
                    <a:gd name="connsiteY131" fmla="*/ 10353367 h 12860593"/>
                    <a:gd name="connsiteX132" fmla="*/ 678426 w 7492181"/>
                    <a:gd name="connsiteY132" fmla="*/ 10176387 h 12860593"/>
                    <a:gd name="connsiteX133" fmla="*/ 471949 w 7492181"/>
                    <a:gd name="connsiteY133" fmla="*/ 9763432 h 12860593"/>
                    <a:gd name="connsiteX134" fmla="*/ 442452 w 7492181"/>
                    <a:gd name="connsiteY134" fmla="*/ 9674941 h 12860593"/>
                    <a:gd name="connsiteX135" fmla="*/ 353962 w 7492181"/>
                    <a:gd name="connsiteY135" fmla="*/ 9586451 h 12860593"/>
                    <a:gd name="connsiteX136" fmla="*/ 324465 w 7492181"/>
                    <a:gd name="connsiteY136" fmla="*/ 9468464 h 12860593"/>
                    <a:gd name="connsiteX137" fmla="*/ 235974 w 7492181"/>
                    <a:gd name="connsiteY137" fmla="*/ 9202993 h 12860593"/>
                    <a:gd name="connsiteX138" fmla="*/ 176981 w 7492181"/>
                    <a:gd name="connsiteY138" fmla="*/ 8937522 h 12860593"/>
                    <a:gd name="connsiteX139" fmla="*/ 88491 w 7492181"/>
                    <a:gd name="connsiteY139" fmla="*/ 8613058 h 12860593"/>
                    <a:gd name="connsiteX140" fmla="*/ 58994 w 7492181"/>
                    <a:gd name="connsiteY140" fmla="*/ 8259096 h 12860593"/>
                    <a:gd name="connsiteX141" fmla="*/ 29497 w 7492181"/>
                    <a:gd name="connsiteY141" fmla="*/ 8111612 h 12860593"/>
                    <a:gd name="connsiteX142" fmla="*/ 0 w 7492181"/>
                    <a:gd name="connsiteY142" fmla="*/ 7905135 h 12860593"/>
                    <a:gd name="connsiteX143" fmla="*/ 29497 w 7492181"/>
                    <a:gd name="connsiteY143" fmla="*/ 5663380 h 12860593"/>
                    <a:gd name="connsiteX144" fmla="*/ 58994 w 7492181"/>
                    <a:gd name="connsiteY144" fmla="*/ 5545393 h 12860593"/>
                    <a:gd name="connsiteX145" fmla="*/ 88491 w 7492181"/>
                    <a:gd name="connsiteY145" fmla="*/ 5309419 h 12860593"/>
                    <a:gd name="connsiteX146" fmla="*/ 147484 w 7492181"/>
                    <a:gd name="connsiteY146" fmla="*/ 5043948 h 12860593"/>
                    <a:gd name="connsiteX147" fmla="*/ 176981 w 7492181"/>
                    <a:gd name="connsiteY147" fmla="*/ 4896464 h 12860593"/>
                    <a:gd name="connsiteX148" fmla="*/ 206478 w 7492181"/>
                    <a:gd name="connsiteY148" fmla="*/ 4689987 h 12860593"/>
                    <a:gd name="connsiteX149" fmla="*/ 235974 w 7492181"/>
                    <a:gd name="connsiteY149" fmla="*/ 4454012 h 12860593"/>
                    <a:gd name="connsiteX150" fmla="*/ 265471 w 7492181"/>
                    <a:gd name="connsiteY150" fmla="*/ 4365522 h 12860593"/>
                    <a:gd name="connsiteX151" fmla="*/ 294968 w 7492181"/>
                    <a:gd name="connsiteY151" fmla="*/ 4159045 h 12860593"/>
                    <a:gd name="connsiteX152" fmla="*/ 353962 w 7492181"/>
                    <a:gd name="connsiteY152" fmla="*/ 3687096 h 12860593"/>
                    <a:gd name="connsiteX153" fmla="*/ 412955 w 7492181"/>
                    <a:gd name="connsiteY153" fmla="*/ 3510116 h 12860593"/>
                    <a:gd name="connsiteX154" fmla="*/ 530942 w 7492181"/>
                    <a:gd name="connsiteY154" fmla="*/ 3333135 h 12860593"/>
                    <a:gd name="connsiteX155" fmla="*/ 678426 w 7492181"/>
                    <a:gd name="connsiteY155" fmla="*/ 3185651 h 12860593"/>
                    <a:gd name="connsiteX156" fmla="*/ 796413 w 7492181"/>
                    <a:gd name="connsiteY156" fmla="*/ 3038167 h 12860593"/>
                    <a:gd name="connsiteX157" fmla="*/ 825910 w 7492181"/>
                    <a:gd name="connsiteY157" fmla="*/ 2949677 h 12860593"/>
                    <a:gd name="connsiteX158" fmla="*/ 914400 w 7492181"/>
                    <a:gd name="connsiteY158" fmla="*/ 2890683 h 12860593"/>
                    <a:gd name="connsiteX159" fmla="*/ 1297858 w 7492181"/>
                    <a:gd name="connsiteY159" fmla="*/ 2595716 h 12860593"/>
                    <a:gd name="connsiteX160" fmla="*/ 1386349 w 7492181"/>
                    <a:gd name="connsiteY160" fmla="*/ 2536722 h 12860593"/>
                    <a:gd name="connsiteX161" fmla="*/ 1474839 w 7492181"/>
                    <a:gd name="connsiteY161" fmla="*/ 2507225 h 12860593"/>
                    <a:gd name="connsiteX162" fmla="*/ 1563329 w 7492181"/>
                    <a:gd name="connsiteY162" fmla="*/ 2448232 h 12860593"/>
                    <a:gd name="connsiteX163" fmla="*/ 1681316 w 7492181"/>
                    <a:gd name="connsiteY163" fmla="*/ 2359741 h 12860593"/>
                    <a:gd name="connsiteX164" fmla="*/ 1858297 w 7492181"/>
                    <a:gd name="connsiteY164" fmla="*/ 2300748 h 12860593"/>
                    <a:gd name="connsiteX165" fmla="*/ 1946787 w 7492181"/>
                    <a:gd name="connsiteY165" fmla="*/ 2212258 h 12860593"/>
                    <a:gd name="connsiteX166" fmla="*/ 2035278 w 7492181"/>
                    <a:gd name="connsiteY166" fmla="*/ 2182761 h 12860593"/>
                    <a:gd name="connsiteX167" fmla="*/ 2064774 w 7492181"/>
                    <a:gd name="connsiteY167" fmla="*/ 2094270 h 12860593"/>
                    <a:gd name="connsiteX168" fmla="*/ 2153265 w 7492181"/>
                    <a:gd name="connsiteY168" fmla="*/ 2035277 h 12860593"/>
                    <a:gd name="connsiteX169" fmla="*/ 2330245 w 7492181"/>
                    <a:gd name="connsiteY169" fmla="*/ 1887793 h 12860593"/>
                    <a:gd name="connsiteX170" fmla="*/ 2389239 w 7492181"/>
                    <a:gd name="connsiteY170" fmla="*/ 1799303 h 12860593"/>
                    <a:gd name="connsiteX171" fmla="*/ 2566220 w 7492181"/>
                    <a:gd name="connsiteY171" fmla="*/ 1681316 h 12860593"/>
                    <a:gd name="connsiteX172" fmla="*/ 2713703 w 7492181"/>
                    <a:gd name="connsiteY172" fmla="*/ 1533832 h 12860593"/>
                    <a:gd name="connsiteX173" fmla="*/ 2979174 w 7492181"/>
                    <a:gd name="connsiteY173" fmla="*/ 1297858 h 12860593"/>
                    <a:gd name="connsiteX174" fmla="*/ 3244645 w 7492181"/>
                    <a:gd name="connsiteY174" fmla="*/ 1061883 h 12860593"/>
                    <a:gd name="connsiteX175" fmla="*/ 3244645 w 7492181"/>
                    <a:gd name="connsiteY175" fmla="*/ 1061883 h 12860593"/>
                    <a:gd name="connsiteX176" fmla="*/ 3421626 w 7492181"/>
                    <a:gd name="connsiteY176" fmla="*/ 943896 h 12860593"/>
                    <a:gd name="connsiteX177" fmla="*/ 3628103 w 7492181"/>
                    <a:gd name="connsiteY177" fmla="*/ 796412 h 12860593"/>
                    <a:gd name="connsiteX178" fmla="*/ 3805084 w 7492181"/>
                    <a:gd name="connsiteY178" fmla="*/ 678425 h 12860593"/>
                    <a:gd name="connsiteX179" fmla="*/ 3982065 w 7492181"/>
                    <a:gd name="connsiteY179" fmla="*/ 619432 h 12860593"/>
                    <a:gd name="connsiteX180" fmla="*/ 4159045 w 7492181"/>
                    <a:gd name="connsiteY180" fmla="*/ 530941 h 12860593"/>
                    <a:gd name="connsiteX181" fmla="*/ 4247536 w 7492181"/>
                    <a:gd name="connsiteY181" fmla="*/ 442451 h 12860593"/>
                    <a:gd name="connsiteX182" fmla="*/ 4336026 w 7492181"/>
                    <a:gd name="connsiteY182" fmla="*/ 324464 h 1286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</a:cxnLst>
                  <a:rect l="l" t="t" r="r" b="b"/>
                  <a:pathLst>
                    <a:path w="7492181" h="12860593">
                      <a:moveTo>
                        <a:pt x="4276198" y="426590"/>
                      </a:moveTo>
                      <a:lnTo>
                        <a:pt x="4319330" y="374831"/>
                      </a:lnTo>
                      <a:cubicBezTo>
                        <a:pt x="4833708" y="181938"/>
                        <a:pt x="4485643" y="298445"/>
                        <a:pt x="4572000" y="265470"/>
                      </a:cubicBezTo>
                      <a:cubicBezTo>
                        <a:pt x="4658357" y="232495"/>
                        <a:pt x="4601430" y="235990"/>
                        <a:pt x="4837471" y="176980"/>
                      </a:cubicBezTo>
                      <a:cubicBezTo>
                        <a:pt x="5140894" y="101125"/>
                        <a:pt x="4993181" y="129453"/>
                        <a:pt x="5279923" y="88490"/>
                      </a:cubicBezTo>
                      <a:cubicBezTo>
                        <a:pt x="5513641" y="10583"/>
                        <a:pt x="5395565" y="39719"/>
                        <a:pt x="5633884" y="0"/>
                      </a:cubicBezTo>
                      <a:cubicBezTo>
                        <a:pt x="5899355" y="9832"/>
                        <a:pt x="6165735" y="5445"/>
                        <a:pt x="6430297" y="29496"/>
                      </a:cubicBezTo>
                      <a:cubicBezTo>
                        <a:pt x="6492226" y="35126"/>
                        <a:pt x="6548284" y="68825"/>
                        <a:pt x="6607278" y="88490"/>
                      </a:cubicBezTo>
                      <a:lnTo>
                        <a:pt x="6695768" y="117987"/>
                      </a:lnTo>
                      <a:cubicBezTo>
                        <a:pt x="6715433" y="176980"/>
                        <a:pt x="6720269" y="243226"/>
                        <a:pt x="6754762" y="294967"/>
                      </a:cubicBezTo>
                      <a:cubicBezTo>
                        <a:pt x="6774426" y="324464"/>
                        <a:pt x="6797901" y="351750"/>
                        <a:pt x="6813755" y="383458"/>
                      </a:cubicBezTo>
                      <a:cubicBezTo>
                        <a:pt x="6827660" y="411268"/>
                        <a:pt x="6831004" y="443370"/>
                        <a:pt x="6843252" y="471948"/>
                      </a:cubicBezTo>
                      <a:cubicBezTo>
                        <a:pt x="6860573" y="512364"/>
                        <a:pt x="6882581" y="550606"/>
                        <a:pt x="6902245" y="589935"/>
                      </a:cubicBezTo>
                      <a:cubicBezTo>
                        <a:pt x="6892413" y="678425"/>
                        <a:pt x="6894343" y="769029"/>
                        <a:pt x="6872749" y="855406"/>
                      </a:cubicBezTo>
                      <a:cubicBezTo>
                        <a:pt x="6864151" y="889798"/>
                        <a:pt x="6829609" y="912188"/>
                        <a:pt x="6813755" y="943896"/>
                      </a:cubicBezTo>
                      <a:cubicBezTo>
                        <a:pt x="6765775" y="1039856"/>
                        <a:pt x="6809797" y="1036345"/>
                        <a:pt x="6725265" y="1120877"/>
                      </a:cubicBezTo>
                      <a:cubicBezTo>
                        <a:pt x="6700197" y="1145944"/>
                        <a:pt x="6666271" y="1160206"/>
                        <a:pt x="6636774" y="1179870"/>
                      </a:cubicBezTo>
                      <a:cubicBezTo>
                        <a:pt x="6570219" y="1379540"/>
                        <a:pt x="6664002" y="1176846"/>
                        <a:pt x="6518787" y="1297858"/>
                      </a:cubicBezTo>
                      <a:cubicBezTo>
                        <a:pt x="6481020" y="1329330"/>
                        <a:pt x="6465059" y="1381083"/>
                        <a:pt x="6430297" y="1415845"/>
                      </a:cubicBezTo>
                      <a:cubicBezTo>
                        <a:pt x="6405230" y="1440912"/>
                        <a:pt x="6371304" y="1455174"/>
                        <a:pt x="6341807" y="1474838"/>
                      </a:cubicBezTo>
                      <a:cubicBezTo>
                        <a:pt x="6317816" y="1546810"/>
                        <a:pt x="6310497" y="1594638"/>
                        <a:pt x="6253316" y="1651819"/>
                      </a:cubicBezTo>
                      <a:cubicBezTo>
                        <a:pt x="6208798" y="1696336"/>
                        <a:pt x="6150349" y="1725289"/>
                        <a:pt x="6105832" y="1769806"/>
                      </a:cubicBezTo>
                      <a:cubicBezTo>
                        <a:pt x="6080765" y="1794873"/>
                        <a:pt x="6074521" y="1836150"/>
                        <a:pt x="6046839" y="1858296"/>
                      </a:cubicBezTo>
                      <a:cubicBezTo>
                        <a:pt x="6022560" y="1877719"/>
                        <a:pt x="5985529" y="1872693"/>
                        <a:pt x="5958349" y="1887793"/>
                      </a:cubicBezTo>
                      <a:cubicBezTo>
                        <a:pt x="5896370" y="1922226"/>
                        <a:pt x="5781368" y="2005780"/>
                        <a:pt x="5781368" y="2005780"/>
                      </a:cubicBezTo>
                      <a:cubicBezTo>
                        <a:pt x="5761703" y="2035277"/>
                        <a:pt x="5750056" y="2072124"/>
                        <a:pt x="5722374" y="2094270"/>
                      </a:cubicBezTo>
                      <a:cubicBezTo>
                        <a:pt x="5698095" y="2113693"/>
                        <a:pt x="5661064" y="2108667"/>
                        <a:pt x="5633884" y="2123767"/>
                      </a:cubicBezTo>
                      <a:cubicBezTo>
                        <a:pt x="5571905" y="2158200"/>
                        <a:pt x="5515897" y="2202425"/>
                        <a:pt x="5456903" y="2241754"/>
                      </a:cubicBezTo>
                      <a:cubicBezTo>
                        <a:pt x="5427406" y="2261419"/>
                        <a:pt x="5393480" y="2275681"/>
                        <a:pt x="5368413" y="2300748"/>
                      </a:cubicBezTo>
                      <a:cubicBezTo>
                        <a:pt x="5338916" y="2330245"/>
                        <a:pt x="5313295" y="2364209"/>
                        <a:pt x="5279923" y="2389238"/>
                      </a:cubicBezTo>
                      <a:cubicBezTo>
                        <a:pt x="5234058" y="2423637"/>
                        <a:pt x="5178304" y="2443330"/>
                        <a:pt x="5132439" y="2477729"/>
                      </a:cubicBezTo>
                      <a:cubicBezTo>
                        <a:pt x="5099067" y="2502758"/>
                        <a:pt x="5077685" y="2541684"/>
                        <a:pt x="5043949" y="2566219"/>
                      </a:cubicBezTo>
                      <a:cubicBezTo>
                        <a:pt x="4968933" y="2620776"/>
                        <a:pt x="4807974" y="2713703"/>
                        <a:pt x="4807974" y="2713703"/>
                      </a:cubicBezTo>
                      <a:cubicBezTo>
                        <a:pt x="4661506" y="2933406"/>
                        <a:pt x="4849752" y="2663570"/>
                        <a:pt x="4660491" y="2890683"/>
                      </a:cubicBezTo>
                      <a:cubicBezTo>
                        <a:pt x="4637796" y="2917917"/>
                        <a:pt x="4624192" y="2951940"/>
                        <a:pt x="4601497" y="2979174"/>
                      </a:cubicBezTo>
                      <a:cubicBezTo>
                        <a:pt x="4574792" y="3011220"/>
                        <a:pt x="4539712" y="3035618"/>
                        <a:pt x="4513007" y="3067664"/>
                      </a:cubicBezTo>
                      <a:cubicBezTo>
                        <a:pt x="4490312" y="3094898"/>
                        <a:pt x="4479080" y="3131087"/>
                        <a:pt x="4454013" y="3156154"/>
                      </a:cubicBezTo>
                      <a:cubicBezTo>
                        <a:pt x="4428946" y="3181221"/>
                        <a:pt x="4395020" y="3195483"/>
                        <a:pt x="4365523" y="3215148"/>
                      </a:cubicBezTo>
                      <a:cubicBezTo>
                        <a:pt x="4318836" y="3285178"/>
                        <a:pt x="4272916" y="3357601"/>
                        <a:pt x="4218039" y="3421625"/>
                      </a:cubicBezTo>
                      <a:cubicBezTo>
                        <a:pt x="4190891" y="3453297"/>
                        <a:pt x="4155159" y="3477188"/>
                        <a:pt x="4129549" y="3510116"/>
                      </a:cubicBezTo>
                      <a:cubicBezTo>
                        <a:pt x="4086020" y="3566082"/>
                        <a:pt x="4050891" y="3628103"/>
                        <a:pt x="4011562" y="3687096"/>
                      </a:cubicBezTo>
                      <a:cubicBezTo>
                        <a:pt x="3991897" y="3716593"/>
                        <a:pt x="3963779" y="3741955"/>
                        <a:pt x="3952568" y="3775587"/>
                      </a:cubicBezTo>
                      <a:cubicBezTo>
                        <a:pt x="3942736" y="3805084"/>
                        <a:pt x="3936976" y="3836267"/>
                        <a:pt x="3923071" y="3864077"/>
                      </a:cubicBezTo>
                      <a:cubicBezTo>
                        <a:pt x="3889728" y="3930763"/>
                        <a:pt x="3778653" y="4056636"/>
                        <a:pt x="3746091" y="4100051"/>
                      </a:cubicBezTo>
                      <a:cubicBezTo>
                        <a:pt x="3724821" y="4128412"/>
                        <a:pt x="3709792" y="4161307"/>
                        <a:pt x="3687097" y="4188541"/>
                      </a:cubicBezTo>
                      <a:cubicBezTo>
                        <a:pt x="3660392" y="4220587"/>
                        <a:pt x="3625312" y="4244986"/>
                        <a:pt x="3598607" y="4277032"/>
                      </a:cubicBezTo>
                      <a:cubicBezTo>
                        <a:pt x="3575912" y="4304266"/>
                        <a:pt x="3564681" y="4340455"/>
                        <a:pt x="3539613" y="4365522"/>
                      </a:cubicBezTo>
                      <a:cubicBezTo>
                        <a:pt x="3504851" y="4400284"/>
                        <a:pt x="3458167" y="4421125"/>
                        <a:pt x="3421626" y="4454012"/>
                      </a:cubicBezTo>
                      <a:cubicBezTo>
                        <a:pt x="3359613" y="4509823"/>
                        <a:pt x="3309792" y="4578875"/>
                        <a:pt x="3244645" y="4630993"/>
                      </a:cubicBezTo>
                      <a:cubicBezTo>
                        <a:pt x="3195484" y="4670322"/>
                        <a:pt x="3141679" y="4704463"/>
                        <a:pt x="3097162" y="4748980"/>
                      </a:cubicBezTo>
                      <a:cubicBezTo>
                        <a:pt x="3072095" y="4774047"/>
                        <a:pt x="3059933" y="4809487"/>
                        <a:pt x="3038168" y="4837470"/>
                      </a:cubicBezTo>
                      <a:cubicBezTo>
                        <a:pt x="2991022" y="4898086"/>
                        <a:pt x="2936759" y="4953017"/>
                        <a:pt x="2890684" y="5014451"/>
                      </a:cubicBezTo>
                      <a:cubicBezTo>
                        <a:pt x="2848143" y="5071172"/>
                        <a:pt x="2797592" y="5125045"/>
                        <a:pt x="2772697" y="5191432"/>
                      </a:cubicBezTo>
                      <a:cubicBezTo>
                        <a:pt x="2743200" y="5270090"/>
                        <a:pt x="2712916" y="5348457"/>
                        <a:pt x="2684207" y="5427406"/>
                      </a:cubicBezTo>
                      <a:cubicBezTo>
                        <a:pt x="2673581" y="5456626"/>
                        <a:pt x="2668615" y="5488086"/>
                        <a:pt x="2654710" y="5515896"/>
                      </a:cubicBezTo>
                      <a:cubicBezTo>
                        <a:pt x="2638856" y="5547604"/>
                        <a:pt x="2611570" y="5572679"/>
                        <a:pt x="2595716" y="5604387"/>
                      </a:cubicBezTo>
                      <a:cubicBezTo>
                        <a:pt x="2572037" y="5651745"/>
                        <a:pt x="2554818" y="5702110"/>
                        <a:pt x="2536723" y="5751870"/>
                      </a:cubicBezTo>
                      <a:cubicBezTo>
                        <a:pt x="2515472" y="5810311"/>
                        <a:pt x="2516576" y="5880293"/>
                        <a:pt x="2477729" y="5928851"/>
                      </a:cubicBezTo>
                      <a:lnTo>
                        <a:pt x="2359742" y="6076335"/>
                      </a:lnTo>
                      <a:cubicBezTo>
                        <a:pt x="2349910" y="6115664"/>
                        <a:pt x="2346214" y="6157060"/>
                        <a:pt x="2330245" y="6194322"/>
                      </a:cubicBezTo>
                      <a:cubicBezTo>
                        <a:pt x="2316280" y="6226906"/>
                        <a:pt x="2288840" y="6252032"/>
                        <a:pt x="2271252" y="6282812"/>
                      </a:cubicBezTo>
                      <a:cubicBezTo>
                        <a:pt x="2249436" y="6320990"/>
                        <a:pt x="2229579" y="6360384"/>
                        <a:pt x="2212258" y="6400800"/>
                      </a:cubicBezTo>
                      <a:cubicBezTo>
                        <a:pt x="2181951" y="6471517"/>
                        <a:pt x="2174646" y="6532444"/>
                        <a:pt x="2153265" y="6607277"/>
                      </a:cubicBezTo>
                      <a:cubicBezTo>
                        <a:pt x="2144723" y="6637173"/>
                        <a:pt x="2136396" y="6667355"/>
                        <a:pt x="2123768" y="6695767"/>
                      </a:cubicBezTo>
                      <a:cubicBezTo>
                        <a:pt x="1987241" y="7002953"/>
                        <a:pt x="2072226" y="6761907"/>
                        <a:pt x="2005781" y="6961238"/>
                      </a:cubicBezTo>
                      <a:cubicBezTo>
                        <a:pt x="2015613" y="7157883"/>
                        <a:pt x="2001825" y="7357146"/>
                        <a:pt x="2035278" y="7551174"/>
                      </a:cubicBezTo>
                      <a:cubicBezTo>
                        <a:pt x="2051731" y="7646603"/>
                        <a:pt x="2118503" y="7726263"/>
                        <a:pt x="2153265" y="7816645"/>
                      </a:cubicBezTo>
                      <a:cubicBezTo>
                        <a:pt x="2167818" y="7854482"/>
                        <a:pt x="2171113" y="7895802"/>
                        <a:pt x="2182762" y="7934632"/>
                      </a:cubicBezTo>
                      <a:cubicBezTo>
                        <a:pt x="2206098" y="8012419"/>
                        <a:pt x="2303979" y="8295055"/>
                        <a:pt x="2330245" y="8347587"/>
                      </a:cubicBezTo>
                      <a:cubicBezTo>
                        <a:pt x="2361953" y="8411003"/>
                        <a:pt x="2425811" y="8457304"/>
                        <a:pt x="2448232" y="8524567"/>
                      </a:cubicBezTo>
                      <a:cubicBezTo>
                        <a:pt x="2498039" y="8673989"/>
                        <a:pt x="2474431" y="8622447"/>
                        <a:pt x="2595716" y="8819535"/>
                      </a:cubicBezTo>
                      <a:cubicBezTo>
                        <a:pt x="2632875" y="8879919"/>
                        <a:pt x="2663568" y="8946381"/>
                        <a:pt x="2713703" y="8996516"/>
                      </a:cubicBezTo>
                      <a:lnTo>
                        <a:pt x="2890684" y="9173496"/>
                      </a:lnTo>
                      <a:cubicBezTo>
                        <a:pt x="2900516" y="9202993"/>
                        <a:pt x="2898195" y="9240001"/>
                        <a:pt x="2920181" y="9261987"/>
                      </a:cubicBezTo>
                      <a:cubicBezTo>
                        <a:pt x="2951273" y="9293079"/>
                        <a:pt x="3000463" y="9298357"/>
                        <a:pt x="3038168" y="9320980"/>
                      </a:cubicBezTo>
                      <a:cubicBezTo>
                        <a:pt x="3098966" y="9357458"/>
                        <a:pt x="3158428" y="9396426"/>
                        <a:pt x="3215149" y="9438967"/>
                      </a:cubicBezTo>
                      <a:cubicBezTo>
                        <a:pt x="3383277" y="9565064"/>
                        <a:pt x="3517623" y="9676817"/>
                        <a:pt x="3746091" y="9733935"/>
                      </a:cubicBezTo>
                      <a:cubicBezTo>
                        <a:pt x="3924406" y="9778514"/>
                        <a:pt x="3825619" y="9750612"/>
                        <a:pt x="4041058" y="9822425"/>
                      </a:cubicBezTo>
                      <a:cubicBezTo>
                        <a:pt x="4070555" y="9851922"/>
                        <a:pt x="4093330" y="9890220"/>
                        <a:pt x="4129549" y="9910916"/>
                      </a:cubicBezTo>
                      <a:cubicBezTo>
                        <a:pt x="4164747" y="9931029"/>
                        <a:pt x="4208476" y="9929562"/>
                        <a:pt x="4247536" y="9940412"/>
                      </a:cubicBezTo>
                      <a:cubicBezTo>
                        <a:pt x="4385473" y="9978728"/>
                        <a:pt x="4524678" y="10013129"/>
                        <a:pt x="4660491" y="10058400"/>
                      </a:cubicBezTo>
                      <a:cubicBezTo>
                        <a:pt x="4702206" y="10072305"/>
                        <a:pt x="4737307" y="10101954"/>
                        <a:pt x="4778478" y="10117393"/>
                      </a:cubicBezTo>
                      <a:cubicBezTo>
                        <a:pt x="4816436" y="10131627"/>
                        <a:pt x="4856891" y="10138096"/>
                        <a:pt x="4896465" y="10146890"/>
                      </a:cubicBezTo>
                      <a:cubicBezTo>
                        <a:pt x="5020150" y="10174376"/>
                        <a:pt x="5092847" y="10184536"/>
                        <a:pt x="5220929" y="10205883"/>
                      </a:cubicBezTo>
                      <a:cubicBezTo>
                        <a:pt x="5337148" y="10283362"/>
                        <a:pt x="5317909" y="10281747"/>
                        <a:pt x="5486400" y="10323870"/>
                      </a:cubicBezTo>
                      <a:cubicBezTo>
                        <a:pt x="5560679" y="10342440"/>
                        <a:pt x="5725513" y="10380444"/>
                        <a:pt x="5781368" y="10412361"/>
                      </a:cubicBezTo>
                      <a:cubicBezTo>
                        <a:pt x="5850194" y="10451690"/>
                        <a:pt x="5915871" y="10497129"/>
                        <a:pt x="5987845" y="10530348"/>
                      </a:cubicBezTo>
                      <a:cubicBezTo>
                        <a:pt x="6044306" y="10556407"/>
                        <a:pt x="6164826" y="10589341"/>
                        <a:pt x="6164826" y="10589341"/>
                      </a:cubicBezTo>
                      <a:cubicBezTo>
                        <a:pt x="6194323" y="10618838"/>
                        <a:pt x="6217942" y="10655723"/>
                        <a:pt x="6253316" y="10677832"/>
                      </a:cubicBezTo>
                      <a:cubicBezTo>
                        <a:pt x="6447890" y="10799441"/>
                        <a:pt x="6381839" y="10658867"/>
                        <a:pt x="6577781" y="10854812"/>
                      </a:cubicBezTo>
                      <a:cubicBezTo>
                        <a:pt x="6607278" y="10884309"/>
                        <a:pt x="6634225" y="10916598"/>
                        <a:pt x="6666271" y="10943303"/>
                      </a:cubicBezTo>
                      <a:cubicBezTo>
                        <a:pt x="6811276" y="11064140"/>
                        <a:pt x="6704037" y="10931684"/>
                        <a:pt x="6843252" y="11090787"/>
                      </a:cubicBezTo>
                      <a:cubicBezTo>
                        <a:pt x="7014913" y="11286971"/>
                        <a:pt x="6891103" y="11191512"/>
                        <a:pt x="7049729" y="11297264"/>
                      </a:cubicBezTo>
                      <a:cubicBezTo>
                        <a:pt x="7260544" y="11613482"/>
                        <a:pt x="6932237" y="11133560"/>
                        <a:pt x="7197213" y="11474245"/>
                      </a:cubicBezTo>
                      <a:cubicBezTo>
                        <a:pt x="7240742" y="11530211"/>
                        <a:pt x="7272659" y="11594504"/>
                        <a:pt x="7315200" y="11651225"/>
                      </a:cubicBezTo>
                      <a:lnTo>
                        <a:pt x="7403691" y="11769212"/>
                      </a:lnTo>
                      <a:cubicBezTo>
                        <a:pt x="7478538" y="11993755"/>
                        <a:pt x="7450488" y="11885216"/>
                        <a:pt x="7492181" y="12093677"/>
                      </a:cubicBezTo>
                      <a:cubicBezTo>
                        <a:pt x="7482349" y="12201832"/>
                        <a:pt x="7494622" y="12314343"/>
                        <a:pt x="7462684" y="12418141"/>
                      </a:cubicBezTo>
                      <a:cubicBezTo>
                        <a:pt x="7452258" y="12452024"/>
                        <a:pt x="7397538" y="12450456"/>
                        <a:pt x="7374194" y="12477135"/>
                      </a:cubicBezTo>
                      <a:cubicBezTo>
                        <a:pt x="7327505" y="12530494"/>
                        <a:pt x="7323470" y="12631695"/>
                        <a:pt x="7256207" y="12654116"/>
                      </a:cubicBezTo>
                      <a:cubicBezTo>
                        <a:pt x="7167717" y="12683613"/>
                        <a:pt x="7068347" y="12690865"/>
                        <a:pt x="6990736" y="12742606"/>
                      </a:cubicBezTo>
                      <a:cubicBezTo>
                        <a:pt x="6961239" y="12762271"/>
                        <a:pt x="6934641" y="12787202"/>
                        <a:pt x="6902245" y="12801600"/>
                      </a:cubicBezTo>
                      <a:cubicBezTo>
                        <a:pt x="6845420" y="12826855"/>
                        <a:pt x="6725265" y="12860593"/>
                        <a:pt x="6725265" y="12860593"/>
                      </a:cubicBezTo>
                      <a:cubicBezTo>
                        <a:pt x="6469626" y="12850761"/>
                        <a:pt x="6213187" y="12853582"/>
                        <a:pt x="5958349" y="12831096"/>
                      </a:cubicBezTo>
                      <a:cubicBezTo>
                        <a:pt x="5877584" y="12823970"/>
                        <a:pt x="5801522" y="12789692"/>
                        <a:pt x="5722374" y="12772103"/>
                      </a:cubicBezTo>
                      <a:cubicBezTo>
                        <a:pt x="5624492" y="12750352"/>
                        <a:pt x="5522531" y="12744817"/>
                        <a:pt x="5427407" y="12713109"/>
                      </a:cubicBezTo>
                      <a:cubicBezTo>
                        <a:pt x="5397910" y="12703277"/>
                        <a:pt x="5369736" y="12687721"/>
                        <a:pt x="5338916" y="12683612"/>
                      </a:cubicBezTo>
                      <a:cubicBezTo>
                        <a:pt x="5221559" y="12667965"/>
                        <a:pt x="5102942" y="12663948"/>
                        <a:pt x="4984955" y="12654116"/>
                      </a:cubicBezTo>
                      <a:cubicBezTo>
                        <a:pt x="4945626" y="12644284"/>
                        <a:pt x="4905948" y="12635756"/>
                        <a:pt x="4866968" y="12624619"/>
                      </a:cubicBezTo>
                      <a:cubicBezTo>
                        <a:pt x="4837072" y="12616077"/>
                        <a:pt x="4809147" y="12600234"/>
                        <a:pt x="4778478" y="12595122"/>
                      </a:cubicBezTo>
                      <a:cubicBezTo>
                        <a:pt x="4728698" y="12586825"/>
                        <a:pt x="4332869" y="12545994"/>
                        <a:pt x="4188542" y="12506632"/>
                      </a:cubicBezTo>
                      <a:cubicBezTo>
                        <a:pt x="4128549" y="12490270"/>
                        <a:pt x="4071890" y="12462720"/>
                        <a:pt x="4011562" y="12447638"/>
                      </a:cubicBezTo>
                      <a:cubicBezTo>
                        <a:pt x="3753084" y="12383018"/>
                        <a:pt x="4016649" y="12452114"/>
                        <a:pt x="3805084" y="12388645"/>
                      </a:cubicBezTo>
                      <a:cubicBezTo>
                        <a:pt x="3736523" y="12368077"/>
                        <a:pt x="3667021" y="12350702"/>
                        <a:pt x="3598607" y="12329651"/>
                      </a:cubicBezTo>
                      <a:cubicBezTo>
                        <a:pt x="3539172" y="12311363"/>
                        <a:pt x="3480620" y="12290322"/>
                        <a:pt x="3421626" y="12270658"/>
                      </a:cubicBezTo>
                      <a:cubicBezTo>
                        <a:pt x="3392129" y="12260826"/>
                        <a:pt x="3360946" y="12255066"/>
                        <a:pt x="3333136" y="12241161"/>
                      </a:cubicBezTo>
                      <a:cubicBezTo>
                        <a:pt x="3274142" y="12211664"/>
                        <a:pt x="3213812" y="12184702"/>
                        <a:pt x="3156155" y="12152670"/>
                      </a:cubicBezTo>
                      <a:cubicBezTo>
                        <a:pt x="3125166" y="12135454"/>
                        <a:pt x="3100249" y="12107642"/>
                        <a:pt x="3067665" y="12093677"/>
                      </a:cubicBezTo>
                      <a:cubicBezTo>
                        <a:pt x="3030403" y="12077708"/>
                        <a:pt x="2989007" y="12074012"/>
                        <a:pt x="2949678" y="12064180"/>
                      </a:cubicBezTo>
                      <a:cubicBezTo>
                        <a:pt x="2860809" y="12004935"/>
                        <a:pt x="2847984" y="11991101"/>
                        <a:pt x="2743200" y="11946193"/>
                      </a:cubicBezTo>
                      <a:cubicBezTo>
                        <a:pt x="2714622" y="11933945"/>
                        <a:pt x="2683288" y="11928944"/>
                        <a:pt x="2654710" y="11916696"/>
                      </a:cubicBezTo>
                      <a:cubicBezTo>
                        <a:pt x="2536709" y="11866124"/>
                        <a:pt x="2399026" y="11775737"/>
                        <a:pt x="2300749" y="11710219"/>
                      </a:cubicBezTo>
                      <a:lnTo>
                        <a:pt x="2035278" y="11533238"/>
                      </a:lnTo>
                      <a:cubicBezTo>
                        <a:pt x="2005781" y="11513573"/>
                        <a:pt x="1975148" y="11495516"/>
                        <a:pt x="1946787" y="11474245"/>
                      </a:cubicBezTo>
                      <a:cubicBezTo>
                        <a:pt x="1892939" y="11433859"/>
                        <a:pt x="1695399" y="11282293"/>
                        <a:pt x="1651820" y="11267767"/>
                      </a:cubicBezTo>
                      <a:lnTo>
                        <a:pt x="1563329" y="11238270"/>
                      </a:lnTo>
                      <a:cubicBezTo>
                        <a:pt x="1494503" y="11179277"/>
                        <a:pt x="1423461" y="11122775"/>
                        <a:pt x="1356852" y="11061290"/>
                      </a:cubicBezTo>
                      <a:cubicBezTo>
                        <a:pt x="1094189" y="10818832"/>
                        <a:pt x="1275045" y="10947758"/>
                        <a:pt x="1091381" y="10825316"/>
                      </a:cubicBezTo>
                      <a:cubicBezTo>
                        <a:pt x="1061884" y="10776155"/>
                        <a:pt x="1030734" y="10727949"/>
                        <a:pt x="1002891" y="10677832"/>
                      </a:cubicBezTo>
                      <a:cubicBezTo>
                        <a:pt x="981537" y="10639394"/>
                        <a:pt x="967202" y="10597133"/>
                        <a:pt x="943897" y="10559845"/>
                      </a:cubicBezTo>
                      <a:cubicBezTo>
                        <a:pt x="917842" y="10518156"/>
                        <a:pt x="884904" y="10481187"/>
                        <a:pt x="855407" y="10441858"/>
                      </a:cubicBezTo>
                      <a:cubicBezTo>
                        <a:pt x="845575" y="10412361"/>
                        <a:pt x="843157" y="10379238"/>
                        <a:pt x="825910" y="10353367"/>
                      </a:cubicBezTo>
                      <a:cubicBezTo>
                        <a:pt x="662998" y="10108998"/>
                        <a:pt x="802503" y="10410754"/>
                        <a:pt x="678426" y="10176387"/>
                      </a:cubicBezTo>
                      <a:cubicBezTo>
                        <a:pt x="606418" y="10040373"/>
                        <a:pt x="520616" y="9909434"/>
                        <a:pt x="471949" y="9763432"/>
                      </a:cubicBezTo>
                      <a:cubicBezTo>
                        <a:pt x="462117" y="9733935"/>
                        <a:pt x="459699" y="9700812"/>
                        <a:pt x="442452" y="9674941"/>
                      </a:cubicBezTo>
                      <a:cubicBezTo>
                        <a:pt x="419313" y="9640232"/>
                        <a:pt x="383459" y="9615948"/>
                        <a:pt x="353962" y="9586451"/>
                      </a:cubicBezTo>
                      <a:cubicBezTo>
                        <a:pt x="344130" y="9547122"/>
                        <a:pt x="336387" y="9507211"/>
                        <a:pt x="324465" y="9468464"/>
                      </a:cubicBezTo>
                      <a:cubicBezTo>
                        <a:pt x="297033" y="9379312"/>
                        <a:pt x="254267" y="9294459"/>
                        <a:pt x="235974" y="9202993"/>
                      </a:cubicBezTo>
                      <a:cubicBezTo>
                        <a:pt x="211405" y="9080146"/>
                        <a:pt x="208225" y="9052081"/>
                        <a:pt x="176981" y="8937522"/>
                      </a:cubicBezTo>
                      <a:cubicBezTo>
                        <a:pt x="71799" y="8551857"/>
                        <a:pt x="155199" y="8879895"/>
                        <a:pt x="88491" y="8613058"/>
                      </a:cubicBezTo>
                      <a:cubicBezTo>
                        <a:pt x="78659" y="8495071"/>
                        <a:pt x="72828" y="8376681"/>
                        <a:pt x="58994" y="8259096"/>
                      </a:cubicBezTo>
                      <a:cubicBezTo>
                        <a:pt x="53136" y="8209304"/>
                        <a:pt x="37739" y="8161065"/>
                        <a:pt x="29497" y="8111612"/>
                      </a:cubicBezTo>
                      <a:cubicBezTo>
                        <a:pt x="18067" y="8043034"/>
                        <a:pt x="9832" y="7973961"/>
                        <a:pt x="0" y="7905135"/>
                      </a:cubicBezTo>
                      <a:cubicBezTo>
                        <a:pt x="9832" y="7157883"/>
                        <a:pt x="10820" y="6410463"/>
                        <a:pt x="29497" y="5663380"/>
                      </a:cubicBezTo>
                      <a:cubicBezTo>
                        <a:pt x="30510" y="5622853"/>
                        <a:pt x="52329" y="5585381"/>
                        <a:pt x="58994" y="5545393"/>
                      </a:cubicBezTo>
                      <a:cubicBezTo>
                        <a:pt x="72026" y="5467201"/>
                        <a:pt x="76438" y="5387767"/>
                        <a:pt x="88491" y="5309419"/>
                      </a:cubicBezTo>
                      <a:cubicBezTo>
                        <a:pt x="110734" y="5164839"/>
                        <a:pt x="118121" y="5176080"/>
                        <a:pt x="147484" y="5043948"/>
                      </a:cubicBezTo>
                      <a:cubicBezTo>
                        <a:pt x="158360" y="4995007"/>
                        <a:pt x="168739" y="4945917"/>
                        <a:pt x="176981" y="4896464"/>
                      </a:cubicBezTo>
                      <a:cubicBezTo>
                        <a:pt x="188411" y="4827886"/>
                        <a:pt x="197289" y="4758902"/>
                        <a:pt x="206478" y="4689987"/>
                      </a:cubicBezTo>
                      <a:cubicBezTo>
                        <a:pt x="216955" y="4611412"/>
                        <a:pt x="221794" y="4532004"/>
                        <a:pt x="235974" y="4454012"/>
                      </a:cubicBezTo>
                      <a:cubicBezTo>
                        <a:pt x="241536" y="4423421"/>
                        <a:pt x="255639" y="4395019"/>
                        <a:pt x="265471" y="4365522"/>
                      </a:cubicBezTo>
                      <a:cubicBezTo>
                        <a:pt x="275303" y="4296696"/>
                        <a:pt x="285976" y="4227985"/>
                        <a:pt x="294968" y="4159045"/>
                      </a:cubicBezTo>
                      <a:cubicBezTo>
                        <a:pt x="315474" y="4001836"/>
                        <a:pt x="303827" y="3837501"/>
                        <a:pt x="353962" y="3687096"/>
                      </a:cubicBezTo>
                      <a:cubicBezTo>
                        <a:pt x="373626" y="3628103"/>
                        <a:pt x="378461" y="3561857"/>
                        <a:pt x="412955" y="3510116"/>
                      </a:cubicBezTo>
                      <a:lnTo>
                        <a:pt x="530942" y="3333135"/>
                      </a:lnTo>
                      <a:cubicBezTo>
                        <a:pt x="609599" y="3215149"/>
                        <a:pt x="560441" y="3264309"/>
                        <a:pt x="678426" y="3185651"/>
                      </a:cubicBezTo>
                      <a:cubicBezTo>
                        <a:pt x="752567" y="2963229"/>
                        <a:pt x="643932" y="3228768"/>
                        <a:pt x="796413" y="3038167"/>
                      </a:cubicBezTo>
                      <a:cubicBezTo>
                        <a:pt x="815836" y="3013888"/>
                        <a:pt x="806487" y="2973956"/>
                        <a:pt x="825910" y="2949677"/>
                      </a:cubicBezTo>
                      <a:cubicBezTo>
                        <a:pt x="848056" y="2921995"/>
                        <a:pt x="886718" y="2912829"/>
                        <a:pt x="914400" y="2890683"/>
                      </a:cubicBezTo>
                      <a:cubicBezTo>
                        <a:pt x="1286264" y="2593192"/>
                        <a:pt x="958201" y="2822154"/>
                        <a:pt x="1297858" y="2595716"/>
                      </a:cubicBezTo>
                      <a:cubicBezTo>
                        <a:pt x="1327355" y="2576051"/>
                        <a:pt x="1352717" y="2547933"/>
                        <a:pt x="1386349" y="2536722"/>
                      </a:cubicBezTo>
                      <a:cubicBezTo>
                        <a:pt x="1415846" y="2526890"/>
                        <a:pt x="1447029" y="2521130"/>
                        <a:pt x="1474839" y="2507225"/>
                      </a:cubicBezTo>
                      <a:cubicBezTo>
                        <a:pt x="1506547" y="2491371"/>
                        <a:pt x="1534482" y="2468837"/>
                        <a:pt x="1563329" y="2448232"/>
                      </a:cubicBezTo>
                      <a:cubicBezTo>
                        <a:pt x="1603333" y="2419657"/>
                        <a:pt x="1637345" y="2381727"/>
                        <a:pt x="1681316" y="2359741"/>
                      </a:cubicBezTo>
                      <a:cubicBezTo>
                        <a:pt x="1736936" y="2331931"/>
                        <a:pt x="1858297" y="2300748"/>
                        <a:pt x="1858297" y="2300748"/>
                      </a:cubicBezTo>
                      <a:cubicBezTo>
                        <a:pt x="1887794" y="2271251"/>
                        <a:pt x="1912078" y="2235397"/>
                        <a:pt x="1946787" y="2212258"/>
                      </a:cubicBezTo>
                      <a:cubicBezTo>
                        <a:pt x="1972658" y="2195011"/>
                        <a:pt x="2013292" y="2204747"/>
                        <a:pt x="2035278" y="2182761"/>
                      </a:cubicBezTo>
                      <a:cubicBezTo>
                        <a:pt x="2057264" y="2160775"/>
                        <a:pt x="2045351" y="2118549"/>
                        <a:pt x="2064774" y="2094270"/>
                      </a:cubicBezTo>
                      <a:cubicBezTo>
                        <a:pt x="2086920" y="2066588"/>
                        <a:pt x="2126031" y="2057972"/>
                        <a:pt x="2153265" y="2035277"/>
                      </a:cubicBezTo>
                      <a:cubicBezTo>
                        <a:pt x="2380394" y="1846004"/>
                        <a:pt x="2110529" y="2034272"/>
                        <a:pt x="2330245" y="1887793"/>
                      </a:cubicBezTo>
                      <a:cubicBezTo>
                        <a:pt x="2349910" y="1858296"/>
                        <a:pt x="2362560" y="1822647"/>
                        <a:pt x="2389239" y="1799303"/>
                      </a:cubicBezTo>
                      <a:cubicBezTo>
                        <a:pt x="2442598" y="1752614"/>
                        <a:pt x="2566220" y="1681316"/>
                        <a:pt x="2566220" y="1681316"/>
                      </a:cubicBezTo>
                      <a:cubicBezTo>
                        <a:pt x="2687781" y="1498972"/>
                        <a:pt x="2552813" y="1676845"/>
                        <a:pt x="2713703" y="1533832"/>
                      </a:cubicBezTo>
                      <a:cubicBezTo>
                        <a:pt x="3016775" y="1264435"/>
                        <a:pt x="2778340" y="1431747"/>
                        <a:pt x="2979174" y="1297858"/>
                      </a:cubicBezTo>
                      <a:cubicBezTo>
                        <a:pt x="3110206" y="1123149"/>
                        <a:pt x="3026760" y="1207140"/>
                        <a:pt x="3244645" y="1061883"/>
                      </a:cubicBezTo>
                      <a:lnTo>
                        <a:pt x="3244645" y="1061883"/>
                      </a:lnTo>
                      <a:cubicBezTo>
                        <a:pt x="3355122" y="951408"/>
                        <a:pt x="3293562" y="986585"/>
                        <a:pt x="3421626" y="943896"/>
                      </a:cubicBezTo>
                      <a:cubicBezTo>
                        <a:pt x="3485536" y="752168"/>
                        <a:pt x="3392130" y="953727"/>
                        <a:pt x="3628103" y="796412"/>
                      </a:cubicBezTo>
                      <a:cubicBezTo>
                        <a:pt x="3687097" y="757083"/>
                        <a:pt x="3737821" y="700846"/>
                        <a:pt x="3805084" y="678425"/>
                      </a:cubicBezTo>
                      <a:lnTo>
                        <a:pt x="3982065" y="619432"/>
                      </a:lnTo>
                      <a:cubicBezTo>
                        <a:pt x="4070754" y="589869"/>
                        <a:pt x="4082804" y="594475"/>
                        <a:pt x="4159045" y="530941"/>
                      </a:cubicBezTo>
                      <a:cubicBezTo>
                        <a:pt x="4191091" y="504236"/>
                        <a:pt x="4218039" y="471948"/>
                        <a:pt x="4247536" y="442451"/>
                      </a:cubicBezTo>
                      <a:cubicBezTo>
                        <a:pt x="4283984" y="333103"/>
                        <a:pt x="4249222" y="367866"/>
                        <a:pt x="4336026" y="324464"/>
                      </a:cubicBezTo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9000">
                      <a:schemeClr val="accent1">
                        <a:lumMod val="45000"/>
                        <a:lumOff val="55000"/>
                      </a:schemeClr>
                    </a:gs>
                    <a:gs pos="73000">
                      <a:schemeClr val="accent1">
                        <a:lumMod val="45000"/>
                        <a:lumOff val="55000"/>
                      </a:schemeClr>
                    </a:gs>
                    <a:gs pos="91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833188-9FCA-46C1-9A56-5F078C056EF0}"/>
                    </a:ext>
                  </a:extLst>
                </p:cNvPr>
                <p:cNvSpPr txBox="1"/>
                <p:nvPr/>
              </p:nvSpPr>
              <p:spPr>
                <a:xfrm>
                  <a:off x="4090782" y="9209461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0734209-7643-4633-8853-C512BF9C186C}"/>
                    </a:ext>
                  </a:extLst>
                </p:cNvPr>
                <p:cNvSpPr txBox="1"/>
                <p:nvPr/>
              </p:nvSpPr>
              <p:spPr>
                <a:xfrm>
                  <a:off x="4859167" y="5892324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H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64DE5FA-82D2-40F0-BF42-F87A106C95DD}"/>
                    </a:ext>
                  </a:extLst>
                </p:cNvPr>
                <p:cNvSpPr txBox="1"/>
                <p:nvPr/>
              </p:nvSpPr>
              <p:spPr>
                <a:xfrm>
                  <a:off x="4453000" y="6858799"/>
                  <a:ext cx="8123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/>
                    <a:t>U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D42763-89A4-48DF-908D-396EFA83EE20}"/>
                  </a:ext>
                </a:extLst>
              </p:cNvPr>
              <p:cNvSpPr txBox="1"/>
              <p:nvPr/>
            </p:nvSpPr>
            <p:spPr>
              <a:xfrm>
                <a:off x="4984182" y="11553068"/>
                <a:ext cx="8123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/>
                  <a:t>Y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8FF00-D8EB-4EE4-9A24-278F233CE275}"/>
                </a:ext>
              </a:extLst>
            </p:cNvPr>
            <p:cNvSpPr txBox="1"/>
            <p:nvPr/>
          </p:nvSpPr>
          <p:spPr>
            <a:xfrm>
              <a:off x="6546867" y="9972918"/>
              <a:ext cx="812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</a:t>
              </a:r>
              <a:r>
                <a:rPr lang="en-US" sz="3200" b="1" baseline="30000" dirty="0"/>
                <a:t>-</a:t>
              </a:r>
              <a:endParaRPr lang="en-US" sz="3200" b="1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61363A5-9058-4B20-8D75-7104DF5730C2}"/>
                </a:ext>
              </a:extLst>
            </p:cNvPr>
            <p:cNvSpPr/>
            <p:nvPr/>
          </p:nvSpPr>
          <p:spPr>
            <a:xfrm rot="12422548" flipV="1">
              <a:off x="6657395" y="9026998"/>
              <a:ext cx="2226644" cy="3859708"/>
            </a:xfrm>
            <a:prstGeom prst="arc">
              <a:avLst>
                <a:gd name="adj1" fmla="val 16964628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9FE4D29-7AEA-47DE-B443-73CCD44CFC1A}"/>
                </a:ext>
              </a:extLst>
            </p:cNvPr>
            <p:cNvSpPr/>
            <p:nvPr/>
          </p:nvSpPr>
          <p:spPr>
            <a:xfrm rot="10234097" flipH="1" flipV="1">
              <a:off x="7978999" y="8704151"/>
              <a:ext cx="350360" cy="365075"/>
            </a:xfrm>
            <a:prstGeom prst="arc">
              <a:avLst>
                <a:gd name="adj1" fmla="val 12145041"/>
                <a:gd name="adj2" fmla="val 20140436"/>
              </a:avLst>
            </a:prstGeom>
            <a:ln w="444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8EE0B-D7FE-48E6-BA88-3714E04C3A77}"/>
                </a:ext>
              </a:extLst>
            </p:cNvPr>
            <p:cNvSpPr txBox="1"/>
            <p:nvPr/>
          </p:nvSpPr>
          <p:spPr>
            <a:xfrm>
              <a:off x="6709722" y="7762019"/>
              <a:ext cx="1098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</a:t>
              </a:r>
              <a:r>
                <a:rPr lang="en-US" sz="3200" b="1" baseline="30000" dirty="0"/>
                <a:t>2+</a:t>
              </a:r>
              <a:endParaRPr lang="en-US" sz="3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54A9C8C-97BF-4DB2-ACF2-4160E48BDC65}"/>
                </a:ext>
              </a:extLst>
            </p:cNvPr>
            <p:cNvSpPr txBox="1"/>
            <p:nvPr/>
          </p:nvSpPr>
          <p:spPr>
            <a:xfrm>
              <a:off x="4161572" y="4467112"/>
              <a:ext cx="3141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Catalytic site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C679FB-F0E9-4FA5-9775-D7A029D25176}"/>
              </a:ext>
            </a:extLst>
          </p:cNvPr>
          <p:cNvSpPr txBox="1"/>
          <p:nvPr/>
        </p:nvSpPr>
        <p:spPr>
          <a:xfrm>
            <a:off x="24875489" y="15805629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(e)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4DFB8F-6001-4662-8265-5974D45C7BF0}"/>
              </a:ext>
            </a:extLst>
          </p:cNvPr>
          <p:cNvCxnSpPr>
            <a:cxnSpLocks/>
            <a:endCxn id="91" idx="3"/>
          </p:cNvCxnSpPr>
          <p:nvPr/>
        </p:nvCxnSpPr>
        <p:spPr>
          <a:xfrm flipH="1">
            <a:off x="8705084" y="10802749"/>
            <a:ext cx="3496382" cy="94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Image result for reversible arrow">
            <a:extLst>
              <a:ext uri="{FF2B5EF4-FFF2-40B4-BE49-F238E27FC236}">
                <a16:creationId xmlns:a16="http://schemas.microsoft.com/office/drawing/2014/main" id="{1766491E-021D-4305-9CFF-2DE5D460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72" y="19833806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6" descr="Image result for reversible arrow">
            <a:extLst>
              <a:ext uri="{FF2B5EF4-FFF2-40B4-BE49-F238E27FC236}">
                <a16:creationId xmlns:a16="http://schemas.microsoft.com/office/drawing/2014/main" id="{D173915D-83A5-45CA-9C22-4DD6B4BC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020" y="19825804"/>
            <a:ext cx="1349039" cy="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ight Brace 140">
            <a:extLst>
              <a:ext uri="{FF2B5EF4-FFF2-40B4-BE49-F238E27FC236}">
                <a16:creationId xmlns:a16="http://schemas.microsoft.com/office/drawing/2014/main" id="{E91149B0-3310-4BA0-882E-6934B70584A1}"/>
              </a:ext>
            </a:extLst>
          </p:cNvPr>
          <p:cNvSpPr/>
          <p:nvPr/>
        </p:nvSpPr>
        <p:spPr>
          <a:xfrm rot="10800000">
            <a:off x="2683959" y="16745636"/>
            <a:ext cx="584572" cy="446890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DA6A3B-FA90-4E6F-864D-746892B2B7E1}"/>
              </a:ext>
            </a:extLst>
          </p:cNvPr>
          <p:cNvSpPr txBox="1"/>
          <p:nvPr/>
        </p:nvSpPr>
        <p:spPr>
          <a:xfrm>
            <a:off x="1514043" y="18454368"/>
            <a:ext cx="1142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HUH</a:t>
            </a:r>
          </a:p>
          <a:p>
            <a:pPr algn="ctr"/>
            <a:r>
              <a:rPr lang="en-US" sz="3200" dirty="0"/>
              <a:t>motif</a:t>
            </a:r>
          </a:p>
        </p:txBody>
      </p:sp>
    </p:spTree>
    <p:extLst>
      <p:ext uri="{BB962C8B-B14F-4D97-AF65-F5344CB8AC3E}">
        <p14:creationId xmlns:p14="http://schemas.microsoft.com/office/powerpoint/2010/main" val="153493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D1AFF883-900F-4E85-BCA9-67291AF27D73}"/>
              </a:ext>
            </a:extLst>
          </p:cNvPr>
          <p:cNvSpPr/>
          <p:nvPr/>
        </p:nvSpPr>
        <p:spPr>
          <a:xfrm>
            <a:off x="6434133" y="9472613"/>
            <a:ext cx="10527271" cy="755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4E898-4045-4FC5-B2DA-0F79B1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46" y="11327822"/>
            <a:ext cx="653142" cy="691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5A338-2976-4C59-BC7E-9665AD616EAD}"/>
              </a:ext>
            </a:extLst>
          </p:cNvPr>
          <p:cNvSpPr/>
          <p:nvPr/>
        </p:nvSpPr>
        <p:spPr>
          <a:xfrm>
            <a:off x="6795692" y="15375518"/>
            <a:ext cx="10165712" cy="141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FDD8-E213-4436-8E4C-1913B4E27B35}"/>
              </a:ext>
            </a:extLst>
          </p:cNvPr>
          <p:cNvSpPr txBox="1"/>
          <p:nvPr/>
        </p:nvSpPr>
        <p:spPr>
          <a:xfrm>
            <a:off x="6795692" y="15599332"/>
            <a:ext cx="965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Human TTV</a:t>
            </a:r>
          </a:p>
          <a:p>
            <a:pPr algn="r"/>
            <a:r>
              <a:rPr lang="en-US" sz="1200" b="1" dirty="0"/>
              <a:t>TTSuV</a:t>
            </a:r>
          </a:p>
          <a:p>
            <a:pPr algn="r"/>
            <a:r>
              <a:rPr lang="en-US" sz="1200" b="1" dirty="0"/>
              <a:t>CAV</a:t>
            </a:r>
          </a:p>
          <a:p>
            <a:pPr algn="r"/>
            <a:r>
              <a:rPr lang="en-US" sz="1200" b="1" dirty="0" err="1"/>
              <a:t>TTLwV</a:t>
            </a:r>
            <a:endParaRPr lang="en-US" sz="1200" b="1" dirty="0"/>
          </a:p>
          <a:p>
            <a:pPr algn="r"/>
            <a:r>
              <a:rPr lang="en-US" sz="1200" b="1" dirty="0"/>
              <a:t>PCV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557991-8A6E-49DA-8715-B746244CBDF9}"/>
              </a:ext>
            </a:extLst>
          </p:cNvPr>
          <p:cNvSpPr/>
          <p:nvPr/>
        </p:nvSpPr>
        <p:spPr>
          <a:xfrm>
            <a:off x="10836378" y="11426318"/>
            <a:ext cx="5022601" cy="3749420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9AE25-B344-4023-A9B7-CB2D6E9B436A}"/>
              </a:ext>
            </a:extLst>
          </p:cNvPr>
          <p:cNvGrpSpPr/>
          <p:nvPr/>
        </p:nvGrpSpPr>
        <p:grpSpPr>
          <a:xfrm>
            <a:off x="9793472" y="11733957"/>
            <a:ext cx="1013073" cy="960764"/>
            <a:chOff x="9793472" y="11733957"/>
            <a:chExt cx="1013073" cy="9607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38351D5-8769-4D84-8C1F-AB2F80FF494C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A3E621-265D-45A4-A5FE-54DDD8F750DD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0F3142-97A4-41D8-84FF-73BE95910F73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251BD4-6941-4CA5-84FF-137307F34575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313DE-54D8-44A4-9991-4A93F52C8B9E}"/>
              </a:ext>
            </a:extLst>
          </p:cNvPr>
          <p:cNvSpPr/>
          <p:nvPr/>
        </p:nvSpPr>
        <p:spPr>
          <a:xfrm rot="810373">
            <a:off x="10465141" y="13121621"/>
            <a:ext cx="997528" cy="1063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9938BDE-2B8E-4D11-B750-91F1509D0C97}"/>
              </a:ext>
            </a:extLst>
          </p:cNvPr>
          <p:cNvSpPr/>
          <p:nvPr/>
        </p:nvSpPr>
        <p:spPr>
          <a:xfrm rot="2787064">
            <a:off x="9323183" y="12792715"/>
            <a:ext cx="1674421" cy="1794765"/>
          </a:xfrm>
          <a:prstGeom prst="arc">
            <a:avLst>
              <a:gd name="adj1" fmla="val 16200000"/>
              <a:gd name="adj2" fmla="val 20993032"/>
            </a:avLst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E13D2-CCDC-46D8-A065-62DB4A7D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68" y="13282483"/>
            <a:ext cx="653142" cy="6911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A60E939-392F-4BB9-B042-A7CC179C6AC4}"/>
              </a:ext>
            </a:extLst>
          </p:cNvPr>
          <p:cNvGrpSpPr/>
          <p:nvPr/>
        </p:nvGrpSpPr>
        <p:grpSpPr>
          <a:xfrm rot="3508202">
            <a:off x="11081030" y="10454585"/>
            <a:ext cx="1013073" cy="960764"/>
            <a:chOff x="9793472" y="11733957"/>
            <a:chExt cx="1013073" cy="96076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6B6ABA-9532-4D74-ABF2-6E4F4D5900B3}"/>
                </a:ext>
              </a:extLst>
            </p:cNvPr>
            <p:cNvSpPr/>
            <p:nvPr/>
          </p:nvSpPr>
          <p:spPr>
            <a:xfrm>
              <a:off x="9809017" y="12160332"/>
              <a:ext cx="997528" cy="142505"/>
            </a:xfrm>
            <a:custGeom>
              <a:avLst/>
              <a:gdLst>
                <a:gd name="connsiteX0" fmla="*/ 1650670 w 1650670"/>
                <a:gd name="connsiteY0" fmla="*/ 201881 h 216736"/>
                <a:gd name="connsiteX1" fmla="*/ 1235034 w 1650670"/>
                <a:gd name="connsiteY1" fmla="*/ 201881 h 216736"/>
                <a:gd name="connsiteX2" fmla="*/ 1163782 w 1650670"/>
                <a:gd name="connsiteY2" fmla="*/ 47502 h 216736"/>
                <a:gd name="connsiteX3" fmla="*/ 665019 w 1650670"/>
                <a:gd name="connsiteY3" fmla="*/ 11876 h 216736"/>
                <a:gd name="connsiteX4" fmla="*/ 225631 w 1650670"/>
                <a:gd name="connsiteY4" fmla="*/ 142504 h 216736"/>
                <a:gd name="connsiteX5" fmla="*/ 0 w 1650670"/>
                <a:gd name="connsiteY5" fmla="*/ 0 h 21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216736">
                  <a:moveTo>
                    <a:pt x="1650670" y="201881"/>
                  </a:moveTo>
                  <a:cubicBezTo>
                    <a:pt x="1483426" y="214746"/>
                    <a:pt x="1316182" y="227611"/>
                    <a:pt x="1235034" y="201881"/>
                  </a:cubicBezTo>
                  <a:cubicBezTo>
                    <a:pt x="1153886" y="176151"/>
                    <a:pt x="1258785" y="79170"/>
                    <a:pt x="1163782" y="47502"/>
                  </a:cubicBezTo>
                  <a:cubicBezTo>
                    <a:pt x="1068779" y="15834"/>
                    <a:pt x="821377" y="-3958"/>
                    <a:pt x="665019" y="11876"/>
                  </a:cubicBezTo>
                  <a:cubicBezTo>
                    <a:pt x="508661" y="27710"/>
                    <a:pt x="336467" y="144483"/>
                    <a:pt x="225631" y="142504"/>
                  </a:cubicBezTo>
                  <a:cubicBezTo>
                    <a:pt x="114795" y="140525"/>
                    <a:pt x="57397" y="70262"/>
                    <a:pt x="0" y="0"/>
                  </a:cubicBezTo>
                </a:path>
              </a:pathLst>
            </a:cu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BC6F3E-22C6-48C6-824F-6373C81FB92B}"/>
                </a:ext>
              </a:extLst>
            </p:cNvPr>
            <p:cNvSpPr/>
            <p:nvPr/>
          </p:nvSpPr>
          <p:spPr>
            <a:xfrm>
              <a:off x="9793472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260D2D-32F2-425E-B24F-2D3E6D8E75F0}"/>
                </a:ext>
              </a:extLst>
            </p:cNvPr>
            <p:cNvSpPr/>
            <p:nvPr/>
          </p:nvSpPr>
          <p:spPr>
            <a:xfrm>
              <a:off x="10142229" y="11733957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D935B7-33C3-4AB4-84A0-F6C8916DFF00}"/>
                </a:ext>
              </a:extLst>
            </p:cNvPr>
            <p:cNvSpPr/>
            <p:nvPr/>
          </p:nvSpPr>
          <p:spPr>
            <a:xfrm>
              <a:off x="9914906" y="12243459"/>
              <a:ext cx="121434" cy="451262"/>
            </a:xfrm>
            <a:custGeom>
              <a:avLst/>
              <a:gdLst>
                <a:gd name="connsiteX0" fmla="*/ 71252 w 121434"/>
                <a:gd name="connsiteY0" fmla="*/ 451262 h 451262"/>
                <a:gd name="connsiteX1" fmla="*/ 118754 w 121434"/>
                <a:gd name="connsiteY1" fmla="*/ 261257 h 451262"/>
                <a:gd name="connsiteX2" fmla="*/ 0 w 121434"/>
                <a:gd name="connsiteY2" fmla="*/ 118753 h 451262"/>
                <a:gd name="connsiteX3" fmla="*/ 118754 w 121434"/>
                <a:gd name="connsiteY3" fmla="*/ 0 h 45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434" h="451262">
                  <a:moveTo>
                    <a:pt x="71252" y="451262"/>
                  </a:moveTo>
                  <a:cubicBezTo>
                    <a:pt x="100940" y="383968"/>
                    <a:pt x="130629" y="316675"/>
                    <a:pt x="118754" y="261257"/>
                  </a:cubicBezTo>
                  <a:cubicBezTo>
                    <a:pt x="106879" y="205839"/>
                    <a:pt x="0" y="162296"/>
                    <a:pt x="0" y="118753"/>
                  </a:cubicBezTo>
                  <a:cubicBezTo>
                    <a:pt x="0" y="75210"/>
                    <a:pt x="59377" y="37605"/>
                    <a:pt x="118754" y="0"/>
                  </a:cubicBezTo>
                </a:path>
              </a:pathLst>
            </a:custGeom>
            <a:ln w="34925"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E97618-39F8-4318-8BF7-6E1396AF0615}"/>
              </a:ext>
            </a:extLst>
          </p:cNvPr>
          <p:cNvCxnSpPr>
            <a:stCxn id="18" idx="2"/>
          </p:cNvCxnSpPr>
          <p:nvPr/>
        </p:nvCxnSpPr>
        <p:spPr>
          <a:xfrm flipV="1">
            <a:off x="11718001" y="10888760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EF58F-FC93-4C07-9558-E3FB21A1582C}"/>
              </a:ext>
            </a:extLst>
          </p:cNvPr>
          <p:cNvSpPr txBox="1"/>
          <p:nvPr/>
        </p:nvSpPr>
        <p:spPr>
          <a:xfrm>
            <a:off x="12735272" y="988889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Chondroitin sulfate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F9A2E-4268-4436-9155-A88E4CE03A5A}"/>
              </a:ext>
            </a:extLst>
          </p:cNvPr>
          <p:cNvCxnSpPr/>
          <p:nvPr/>
        </p:nvCxnSpPr>
        <p:spPr>
          <a:xfrm flipV="1">
            <a:off x="11676725" y="10087832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000F63-EA15-4385-9D85-68F78898759E}"/>
              </a:ext>
            </a:extLst>
          </p:cNvPr>
          <p:cNvSpPr txBox="1"/>
          <p:nvPr/>
        </p:nvSpPr>
        <p:spPr>
          <a:xfrm>
            <a:off x="12735272" y="10704094"/>
            <a:ext cx="147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protein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2AC691-B731-45F9-9B93-E43BB5EA72B1}"/>
              </a:ext>
            </a:extLst>
          </p:cNvPr>
          <p:cNvCxnSpPr>
            <a:cxnSpLocks/>
          </p:cNvCxnSpPr>
          <p:nvPr/>
        </p:nvCxnSpPr>
        <p:spPr>
          <a:xfrm flipV="1">
            <a:off x="9348355" y="12582643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C20F6-BC4D-4483-BF15-327F12AB1800}"/>
              </a:ext>
            </a:extLst>
          </p:cNvPr>
          <p:cNvSpPr txBox="1"/>
          <p:nvPr/>
        </p:nvSpPr>
        <p:spPr>
          <a:xfrm>
            <a:off x="7747526" y="12557650"/>
            <a:ext cx="16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Heparin sulfate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8C82-F5D0-4F6C-84C2-FAC792EDA03D}"/>
              </a:ext>
            </a:extLst>
          </p:cNvPr>
          <p:cNvSpPr txBox="1"/>
          <p:nvPr/>
        </p:nvSpPr>
        <p:spPr>
          <a:xfrm>
            <a:off x="7107740" y="11715847"/>
            <a:ext cx="207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Encapsidated</a:t>
            </a:r>
            <a:r>
              <a:rPr lang="en-US" dirty="0"/>
              <a:t> virus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CCDEC-7FD9-4FE3-9013-9243952D77D5}"/>
              </a:ext>
            </a:extLst>
          </p:cNvPr>
          <p:cNvCxnSpPr>
            <a:cxnSpLocks/>
          </p:cNvCxnSpPr>
          <p:nvPr/>
        </p:nvCxnSpPr>
        <p:spPr>
          <a:xfrm flipV="1">
            <a:off x="9025267" y="11765779"/>
            <a:ext cx="662139" cy="13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79DA7D-692B-4698-BAF2-806C24010892}"/>
              </a:ext>
            </a:extLst>
          </p:cNvPr>
          <p:cNvSpPr txBox="1"/>
          <p:nvPr/>
        </p:nvSpPr>
        <p:spPr>
          <a:xfrm>
            <a:off x="7952120" y="10548391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Attachment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86CB9B-BFDC-4946-AB12-C3000010F706}"/>
              </a:ext>
            </a:extLst>
          </p:cNvPr>
          <p:cNvSpPr txBox="1"/>
          <p:nvPr/>
        </p:nvSpPr>
        <p:spPr>
          <a:xfrm>
            <a:off x="8328063" y="13941513"/>
            <a:ext cx="21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Endocytosis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5E02AA-2293-43D0-B9EA-FC6AA86A8A6D}"/>
              </a:ext>
            </a:extLst>
          </p:cNvPr>
          <p:cNvCxnSpPr/>
          <p:nvPr/>
        </p:nvCxnSpPr>
        <p:spPr>
          <a:xfrm flipV="1">
            <a:off x="13496665" y="11182344"/>
            <a:ext cx="1058547" cy="2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DC4FD5-6D3E-471B-8D32-DE5383D7C19C}"/>
              </a:ext>
            </a:extLst>
          </p:cNvPr>
          <p:cNvSpPr txBox="1"/>
          <p:nvPr/>
        </p:nvSpPr>
        <p:spPr>
          <a:xfrm>
            <a:off x="14555212" y="10964363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membrane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33D7B-8F70-4A73-B844-549DA9C52551}"/>
              </a:ext>
            </a:extLst>
          </p:cNvPr>
          <p:cNvSpPr txBox="1"/>
          <p:nvPr/>
        </p:nvSpPr>
        <p:spPr>
          <a:xfrm>
            <a:off x="11155422" y="12838623"/>
            <a:ext cx="21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Uncoating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FEE919-9D82-42B1-A737-40BDD8E4B658}"/>
              </a:ext>
            </a:extLst>
          </p:cNvPr>
          <p:cNvSpPr/>
          <p:nvPr/>
        </p:nvSpPr>
        <p:spPr>
          <a:xfrm>
            <a:off x="12244710" y="13422348"/>
            <a:ext cx="465507" cy="461665"/>
          </a:xfrm>
          <a:prstGeom prst="ellipse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E9F007-3D58-4E9A-BD10-233D6BD1B365}"/>
              </a:ext>
            </a:extLst>
          </p:cNvPr>
          <p:cNvCxnSpPr/>
          <p:nvPr/>
        </p:nvCxnSpPr>
        <p:spPr>
          <a:xfrm>
            <a:off x="10307781" y="12482276"/>
            <a:ext cx="95588" cy="5480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D9823D-3311-4FCC-BF89-5B35ABD29A91}"/>
              </a:ext>
            </a:extLst>
          </p:cNvPr>
          <p:cNvCxnSpPr>
            <a:cxnSpLocks/>
          </p:cNvCxnSpPr>
          <p:nvPr/>
        </p:nvCxnSpPr>
        <p:spPr>
          <a:xfrm>
            <a:off x="11315943" y="13662685"/>
            <a:ext cx="6017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0FF0EA-6C5F-4535-9D85-1FA3471C5A12}"/>
              </a:ext>
            </a:extLst>
          </p:cNvPr>
          <p:cNvSpPr txBox="1"/>
          <p:nvPr/>
        </p:nvSpPr>
        <p:spPr>
          <a:xfrm>
            <a:off x="13304953" y="13332831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ssDNA genome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FAEB9-8E16-4AEA-852A-A218EB2DE68F}"/>
              </a:ext>
            </a:extLst>
          </p:cNvPr>
          <p:cNvCxnSpPr>
            <a:cxnSpLocks/>
          </p:cNvCxnSpPr>
          <p:nvPr/>
        </p:nvCxnSpPr>
        <p:spPr>
          <a:xfrm flipV="1">
            <a:off x="12729238" y="13530834"/>
            <a:ext cx="547307" cy="12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0D132B6-301F-4B07-89CA-59E5A22B55F7}"/>
              </a:ext>
            </a:extLst>
          </p:cNvPr>
          <p:cNvSpPr/>
          <p:nvPr/>
        </p:nvSpPr>
        <p:spPr>
          <a:xfrm>
            <a:off x="15118828" y="11362413"/>
            <a:ext cx="1640735" cy="3989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9BED9E-6B9A-4FE4-A7DE-9FC7506A492D}"/>
              </a:ext>
            </a:extLst>
          </p:cNvPr>
          <p:cNvSpPr txBox="1"/>
          <p:nvPr/>
        </p:nvSpPr>
        <p:spPr>
          <a:xfrm>
            <a:off x="12341656" y="14580455"/>
            <a:ext cx="263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Host cell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792C1C-BA0A-467E-90BC-CBEA7A343D85}"/>
              </a:ext>
            </a:extLst>
          </p:cNvPr>
          <p:cNvSpPr/>
          <p:nvPr/>
        </p:nvSpPr>
        <p:spPr>
          <a:xfrm>
            <a:off x="10873018" y="10075110"/>
            <a:ext cx="1260434" cy="1322632"/>
          </a:xfrm>
          <a:prstGeom prst="rect">
            <a:avLst/>
          </a:prstGeom>
          <a:noFill/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56E3D1-CF69-414B-BBA4-F5E38D08B8FE}"/>
              </a:ext>
            </a:extLst>
          </p:cNvPr>
          <p:cNvSpPr txBox="1"/>
          <p:nvPr/>
        </p:nvSpPr>
        <p:spPr>
          <a:xfrm>
            <a:off x="10810836" y="9698409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Proteoglycan</a:t>
            </a:r>
          </a:p>
        </p:txBody>
      </p:sp>
      <p:pic>
        <p:nvPicPr>
          <p:cNvPr id="55" name="Content Placeholder 54">
            <a:extLst>
              <a:ext uri="{FF2B5EF4-FFF2-40B4-BE49-F238E27FC236}">
                <a16:creationId xmlns:a16="http://schemas.microsoft.com/office/drawing/2014/main" id="{2F644DC0-D099-43C5-8B00-E34A19A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26" y="15482772"/>
            <a:ext cx="9080500" cy="1073150"/>
          </a:xfr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CB54A4C-0CCC-46DC-957A-89151CA7A329}"/>
              </a:ext>
            </a:extLst>
          </p:cNvPr>
          <p:cNvSpPr txBox="1"/>
          <p:nvPr/>
        </p:nvSpPr>
        <p:spPr>
          <a:xfrm>
            <a:off x="6434133" y="9692740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BDFA66-A7D1-42D9-B04F-BDBEDA7FE4BF}"/>
              </a:ext>
            </a:extLst>
          </p:cNvPr>
          <p:cNvSpPr txBox="1"/>
          <p:nvPr/>
        </p:nvSpPr>
        <p:spPr>
          <a:xfrm>
            <a:off x="6437951" y="15424077"/>
            <a:ext cx="6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7282CB-B6DD-484A-BEDA-87470BC8BC49}"/>
              </a:ext>
            </a:extLst>
          </p:cNvPr>
          <p:cNvSpPr txBox="1"/>
          <p:nvPr/>
        </p:nvSpPr>
        <p:spPr>
          <a:xfrm>
            <a:off x="6620933" y="16685878"/>
            <a:ext cx="133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159145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7951A-48DA-40C4-A1B0-391263561232}"/>
              </a:ext>
            </a:extLst>
          </p:cNvPr>
          <p:cNvSpPr/>
          <p:nvPr/>
        </p:nvSpPr>
        <p:spPr>
          <a:xfrm>
            <a:off x="3293790" y="3401568"/>
            <a:ext cx="20155613" cy="1596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B76E-F3F3-47FC-8970-10FAC63420A2}"/>
              </a:ext>
            </a:extLst>
          </p:cNvPr>
          <p:cNvSpPr txBox="1"/>
          <p:nvPr/>
        </p:nvSpPr>
        <p:spPr>
          <a:xfrm>
            <a:off x="4513558" y="11354145"/>
            <a:ext cx="3763429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(b) Recombination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618FCB4-D134-4AAB-A3DE-5D4B83E60AE8}"/>
              </a:ext>
            </a:extLst>
          </p:cNvPr>
          <p:cNvSpPr/>
          <p:nvPr/>
        </p:nvSpPr>
        <p:spPr>
          <a:xfrm>
            <a:off x="20969091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A5B3CB9B-FA0A-4C7E-94C4-F938B10F406C}"/>
              </a:ext>
            </a:extLst>
          </p:cNvPr>
          <p:cNvSpPr/>
          <p:nvPr/>
        </p:nvSpPr>
        <p:spPr>
          <a:xfrm>
            <a:off x="9808548" y="6260074"/>
            <a:ext cx="931909" cy="4637763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AAFAAB0-9275-43E8-8612-4763893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81" y="5783846"/>
            <a:ext cx="3543300" cy="38862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40917EE-5C36-4949-A0F7-8DD2DA74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986" y="5873243"/>
            <a:ext cx="3638550" cy="3895725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46C22E1-1E5D-4B96-86DD-96F925F0A17E}"/>
              </a:ext>
            </a:extLst>
          </p:cNvPr>
          <p:cNvSpPr txBox="1"/>
          <p:nvPr/>
        </p:nvSpPr>
        <p:spPr>
          <a:xfrm>
            <a:off x="4487754" y="3663694"/>
            <a:ext cx="4070556" cy="646331"/>
          </a:xfrm>
          <a:prstGeom prst="rect">
            <a:avLst/>
          </a:prstGeom>
          <a:noFill/>
          <a:ln w="698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(a) Host-editing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35E4EF-A860-4E24-8EDA-A3BE50AC0895}"/>
              </a:ext>
            </a:extLst>
          </p:cNvPr>
          <p:cNvCxnSpPr>
            <a:cxnSpLocks/>
          </p:cNvCxnSpPr>
          <p:nvPr/>
        </p:nvCxnSpPr>
        <p:spPr>
          <a:xfrm>
            <a:off x="11979341" y="8077083"/>
            <a:ext cx="3078162" cy="0"/>
          </a:xfrm>
          <a:prstGeom prst="straightConnector1">
            <a:avLst/>
          </a:prstGeom>
          <a:ln w="1079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A0BE898-A1A0-4F2D-ACE9-12427DE00C28}"/>
              </a:ext>
            </a:extLst>
          </p:cNvPr>
          <p:cNvSpPr txBox="1"/>
          <p:nvPr/>
        </p:nvSpPr>
        <p:spPr>
          <a:xfrm>
            <a:off x="11649571" y="6816397"/>
            <a:ext cx="35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Cytidine deaminase</a:t>
            </a:r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AE6C977-A257-4D27-A963-B12AEE42A6D9}"/>
              </a:ext>
            </a:extLst>
          </p:cNvPr>
          <p:cNvSpPr/>
          <p:nvPr/>
        </p:nvSpPr>
        <p:spPr>
          <a:xfrm flipH="1">
            <a:off x="12237917" y="8130981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7AC4CC61-4F7A-4F28-AAE2-EE6023015742}"/>
              </a:ext>
            </a:extLst>
          </p:cNvPr>
          <p:cNvSpPr/>
          <p:nvPr/>
        </p:nvSpPr>
        <p:spPr>
          <a:xfrm rot="5937114" flipH="1">
            <a:off x="13513940" y="8135122"/>
            <a:ext cx="1149823" cy="1128530"/>
          </a:xfrm>
          <a:prstGeom prst="arc">
            <a:avLst/>
          </a:prstGeom>
          <a:ln w="1079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F4B62C5-27F3-48DC-B905-2DD8E081324C}"/>
              </a:ext>
            </a:extLst>
          </p:cNvPr>
          <p:cNvSpPr txBox="1"/>
          <p:nvPr/>
        </p:nvSpPr>
        <p:spPr>
          <a:xfrm>
            <a:off x="14142207" y="8736291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NH</a:t>
            </a:r>
            <a:r>
              <a:rPr lang="en-US" sz="3200" baseline="-25000" dirty="0"/>
              <a:t>3</a:t>
            </a:r>
            <a:endParaRPr lang="en-US" sz="3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BB6DDF-B6D4-4603-945C-B5AE30A7EAA3}"/>
              </a:ext>
            </a:extLst>
          </p:cNvPr>
          <p:cNvSpPr txBox="1"/>
          <p:nvPr/>
        </p:nvSpPr>
        <p:spPr>
          <a:xfrm>
            <a:off x="11765840" y="8695246"/>
            <a:ext cx="10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1F766A-522C-4B6D-8BC7-B376532A4F73}"/>
              </a:ext>
            </a:extLst>
          </p:cNvPr>
          <p:cNvSpPr txBox="1"/>
          <p:nvPr/>
        </p:nvSpPr>
        <p:spPr>
          <a:xfrm>
            <a:off x="3773025" y="8008295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Cytidine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DE4272-5DAB-475B-BC43-D4047E99D59D}"/>
              </a:ext>
            </a:extLst>
          </p:cNvPr>
          <p:cNvSpPr txBox="1"/>
          <p:nvPr/>
        </p:nvSpPr>
        <p:spPr>
          <a:xfrm>
            <a:off x="14851908" y="8164632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Uradine</a:t>
            </a:r>
            <a:endParaRPr lang="en-US" sz="3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E861BB-2A00-4253-A299-C78C507F8566}"/>
              </a:ext>
            </a:extLst>
          </p:cNvPr>
          <p:cNvCxnSpPr/>
          <p:nvPr/>
        </p:nvCxnSpPr>
        <p:spPr>
          <a:xfrm>
            <a:off x="5762600" y="674673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6ACE70-D345-4024-A045-D49CE33C4AE2}"/>
              </a:ext>
            </a:extLst>
          </p:cNvPr>
          <p:cNvCxnSpPr/>
          <p:nvPr/>
        </p:nvCxnSpPr>
        <p:spPr>
          <a:xfrm>
            <a:off x="6603003" y="9658133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9AC4A69-EF1A-4E8C-9BDE-DBEAC8A4FF6D}"/>
              </a:ext>
            </a:extLst>
          </p:cNvPr>
          <p:cNvSpPr txBox="1"/>
          <p:nvPr/>
        </p:nvSpPr>
        <p:spPr>
          <a:xfrm>
            <a:off x="4214583" y="6118976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D9A39E2-32E7-4204-96CB-68B99DCD242A}"/>
              </a:ext>
            </a:extLst>
          </p:cNvPr>
          <p:cNvSpPr txBox="1"/>
          <p:nvPr/>
        </p:nvSpPr>
        <p:spPr>
          <a:xfrm>
            <a:off x="5081851" y="1012720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BFE2591-5BD7-426A-A46D-2921C84ECF31}"/>
              </a:ext>
            </a:extLst>
          </p:cNvPr>
          <p:cNvCxnSpPr/>
          <p:nvPr/>
        </p:nvCxnSpPr>
        <p:spPr>
          <a:xfrm>
            <a:off x="16831415" y="6827418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45D465-3BCC-4691-AA74-E7FEBB4D5733}"/>
              </a:ext>
            </a:extLst>
          </p:cNvPr>
          <p:cNvCxnSpPr/>
          <p:nvPr/>
        </p:nvCxnSpPr>
        <p:spPr>
          <a:xfrm>
            <a:off x="17635960" y="9756742"/>
            <a:ext cx="0" cy="54078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5ACC0AD-1705-416B-8A43-002C0D60AA05}"/>
              </a:ext>
            </a:extLst>
          </p:cNvPr>
          <p:cNvSpPr txBox="1"/>
          <p:nvPr/>
        </p:nvSpPr>
        <p:spPr>
          <a:xfrm>
            <a:off x="15301327" y="6145869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90354B-6C68-4C0F-BBF1-2E991E86071E}"/>
              </a:ext>
            </a:extLst>
          </p:cNvPr>
          <p:cNvSpPr txBox="1"/>
          <p:nvPr/>
        </p:nvSpPr>
        <p:spPr>
          <a:xfrm>
            <a:off x="16114807" y="10189952"/>
            <a:ext cx="307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69D413-2D1B-4384-9500-150DBD1FF47D}"/>
              </a:ext>
            </a:extLst>
          </p:cNvPr>
          <p:cNvSpPr txBox="1"/>
          <p:nvPr/>
        </p:nvSpPr>
        <p:spPr>
          <a:xfrm>
            <a:off x="8681280" y="6327017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G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3CEE210-23B8-42B6-8274-B07E0203615F}"/>
              </a:ext>
            </a:extLst>
          </p:cNvPr>
          <p:cNvSpPr txBox="1"/>
          <p:nvPr/>
        </p:nvSpPr>
        <p:spPr>
          <a:xfrm>
            <a:off x="8334679" y="5231417"/>
            <a:ext cx="414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6BFE3DC-FC82-4C66-9ABB-D8618190AA7F}"/>
              </a:ext>
            </a:extLst>
          </p:cNvPr>
          <p:cNvSpPr txBox="1"/>
          <p:nvPr/>
        </p:nvSpPr>
        <p:spPr>
          <a:xfrm>
            <a:off x="5553550" y="52392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BC1973-C26A-444C-8924-D8E49BE142AA}"/>
              </a:ext>
            </a:extLst>
          </p:cNvPr>
          <p:cNvSpPr txBox="1"/>
          <p:nvPr/>
        </p:nvSpPr>
        <p:spPr>
          <a:xfrm>
            <a:off x="19232910" y="5391698"/>
            <a:ext cx="4216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Complement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F4A0822-CB22-4D8B-A49A-DC7BEF61668B}"/>
              </a:ext>
            </a:extLst>
          </p:cNvPr>
          <p:cNvSpPr txBox="1"/>
          <p:nvPr/>
        </p:nvSpPr>
        <p:spPr>
          <a:xfrm>
            <a:off x="16554058" y="5391698"/>
            <a:ext cx="307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Template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80A1C1-7B3B-4CB7-87AB-F9F3361372C3}"/>
              </a:ext>
            </a:extLst>
          </p:cNvPr>
          <p:cNvSpPr txBox="1"/>
          <p:nvPr/>
        </p:nvSpPr>
        <p:spPr>
          <a:xfrm>
            <a:off x="19863214" y="6260074"/>
            <a:ext cx="3078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</a:t>
            </a:r>
          </a:p>
          <a:p>
            <a:pPr algn="ctr"/>
            <a:endParaRPr lang="en-US" sz="4000" dirty="0">
              <a:solidFill>
                <a:srgbClr val="FF0000"/>
              </a:solidFill>
            </a:endParaRPr>
          </a:p>
          <a:p>
            <a:pPr algn="ctr"/>
            <a:endParaRPr lang="en-US" sz="4000" dirty="0"/>
          </a:p>
          <a:p>
            <a:pPr algn="ctr"/>
            <a:r>
              <a:rPr lang="en-US" sz="4000" b="1" u="sng" dirty="0"/>
              <a:t>A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4C4373-C801-4589-BFA1-0951ACF035E9}"/>
              </a:ext>
            </a:extLst>
          </p:cNvPr>
          <p:cNvGrpSpPr/>
          <p:nvPr/>
        </p:nvGrpSpPr>
        <p:grpSpPr>
          <a:xfrm>
            <a:off x="4627336" y="12275309"/>
            <a:ext cx="18303508" cy="7086446"/>
            <a:chOff x="1884136" y="10257706"/>
            <a:chExt cx="18303508" cy="708644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3423A4-2148-4587-AEB1-EA87A80978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3465525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04085E-8B00-4166-A374-8738E1CFF5C0}"/>
                </a:ext>
              </a:extLst>
            </p:cNvPr>
            <p:cNvSpPr/>
            <p:nvPr/>
          </p:nvSpPr>
          <p:spPr>
            <a:xfrm>
              <a:off x="5688970" y="12139276"/>
              <a:ext cx="2908540" cy="4318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4E27B4-8570-4A78-9FD7-ACC7E6859314}"/>
                </a:ext>
              </a:extLst>
            </p:cNvPr>
            <p:cNvSpPr/>
            <p:nvPr/>
          </p:nvSpPr>
          <p:spPr>
            <a:xfrm>
              <a:off x="5688969" y="14471923"/>
              <a:ext cx="2908539" cy="4424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319B36-4B55-40B6-8401-E414295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473" y="13527723"/>
              <a:ext cx="1744038" cy="1"/>
            </a:xfrm>
            <a:prstGeom prst="straightConnector1">
              <a:avLst/>
            </a:prstGeom>
            <a:ln w="161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E187D25-2BB7-4D9B-9270-DED632147AEA}"/>
                </a:ext>
              </a:extLst>
            </p:cNvPr>
            <p:cNvSpPr/>
            <p:nvPr/>
          </p:nvSpPr>
          <p:spPr>
            <a:xfrm>
              <a:off x="16719218" y="13402361"/>
              <a:ext cx="3468425" cy="4155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92153D-0328-45DF-AC9B-C71E227F9B7A}"/>
                </a:ext>
              </a:extLst>
            </p:cNvPr>
            <p:cNvSpPr/>
            <p:nvPr/>
          </p:nvSpPr>
          <p:spPr>
            <a:xfrm>
              <a:off x="18375710" y="13407606"/>
              <a:ext cx="1811934" cy="41035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Star: 5 Points 78">
              <a:extLst>
                <a:ext uri="{FF2B5EF4-FFF2-40B4-BE49-F238E27FC236}">
                  <a16:creationId xmlns:a16="http://schemas.microsoft.com/office/drawing/2014/main" id="{B8FEA2BE-0CF4-4C4B-8460-5AF166DB7615}"/>
                </a:ext>
              </a:extLst>
            </p:cNvPr>
            <p:cNvSpPr/>
            <p:nvPr/>
          </p:nvSpPr>
          <p:spPr>
            <a:xfrm>
              <a:off x="5819660" y="1429371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4007886-4C85-4EFF-891A-0367543A8940}"/>
                </a:ext>
              </a:extLst>
            </p:cNvPr>
            <p:cNvSpPr/>
            <p:nvPr/>
          </p:nvSpPr>
          <p:spPr>
            <a:xfrm>
              <a:off x="7704599" y="1208563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74DA1F6-C581-4DBF-8F64-2161BBF52DD5}"/>
                </a:ext>
              </a:extLst>
            </p:cNvPr>
            <p:cNvSpPr/>
            <p:nvPr/>
          </p:nvSpPr>
          <p:spPr>
            <a:xfrm>
              <a:off x="19403095" y="13341946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5 Points 88">
              <a:extLst>
                <a:ext uri="{FF2B5EF4-FFF2-40B4-BE49-F238E27FC236}">
                  <a16:creationId xmlns:a16="http://schemas.microsoft.com/office/drawing/2014/main" id="{7DE72625-24AF-471F-8BF3-70EE6E74BE70}"/>
                </a:ext>
              </a:extLst>
            </p:cNvPr>
            <p:cNvSpPr/>
            <p:nvPr/>
          </p:nvSpPr>
          <p:spPr>
            <a:xfrm>
              <a:off x="16867223" y="13259226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180D50-2B15-4CA7-A12D-FF12084B59FA}"/>
                </a:ext>
              </a:extLst>
            </p:cNvPr>
            <p:cNvSpPr/>
            <p:nvPr/>
          </p:nvSpPr>
          <p:spPr>
            <a:xfrm>
              <a:off x="16674266" y="12223370"/>
              <a:ext cx="3464587" cy="4155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1E71B28-522A-413A-A36E-603CFAC2890E}"/>
                </a:ext>
              </a:extLst>
            </p:cNvPr>
            <p:cNvSpPr/>
            <p:nvPr/>
          </p:nvSpPr>
          <p:spPr>
            <a:xfrm>
              <a:off x="19349111" y="12169730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AEFE7B-51AB-4D78-8C90-6D605D52DB46}"/>
                </a:ext>
              </a:extLst>
            </p:cNvPr>
            <p:cNvSpPr/>
            <p:nvPr/>
          </p:nvSpPr>
          <p:spPr>
            <a:xfrm>
              <a:off x="16716515" y="14597580"/>
              <a:ext cx="3464596" cy="4155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67105919-4A34-42F9-A867-F4D1D4596D68}"/>
                </a:ext>
              </a:extLst>
            </p:cNvPr>
            <p:cNvSpPr/>
            <p:nvPr/>
          </p:nvSpPr>
          <p:spPr>
            <a:xfrm>
              <a:off x="16847206" y="14438423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57FB6FF-4A80-4BD1-AFCF-3D3070774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2481119"/>
              <a:ext cx="21264" cy="1212076"/>
            </a:xfrm>
            <a:prstGeom prst="line">
              <a:avLst/>
            </a:prstGeom>
            <a:ln w="1047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478968-4AC3-40B7-AA7D-ACEF26EF2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7041" y="13693195"/>
              <a:ext cx="2069054" cy="0"/>
            </a:xfrm>
            <a:prstGeom prst="line">
              <a:avLst/>
            </a:prstGeom>
            <a:ln w="1047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9818852-6A1B-478C-8863-262F863A5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14" y="12425423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D1B4C2-676E-4975-BB1B-451CFB43B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37" y="14613908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A64500-516D-45BC-BF1B-51A5FC977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5710" y="12403951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Star: 5 Points 127">
              <a:extLst>
                <a:ext uri="{FF2B5EF4-FFF2-40B4-BE49-F238E27FC236}">
                  <a16:creationId xmlns:a16="http://schemas.microsoft.com/office/drawing/2014/main" id="{96A6FD71-0FDD-46B6-8040-A7A5817A3320}"/>
                </a:ext>
              </a:extLst>
            </p:cNvPr>
            <p:cNvSpPr/>
            <p:nvPr/>
          </p:nvSpPr>
          <p:spPr>
            <a:xfrm>
              <a:off x="3369724" y="14212515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1CE6491-17C3-483E-8890-0F6EC0B5A358}"/>
                </a:ext>
              </a:extLst>
            </p:cNvPr>
            <p:cNvSpPr/>
            <p:nvPr/>
          </p:nvSpPr>
          <p:spPr>
            <a:xfrm>
              <a:off x="4311113" y="12095434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12C462-23B9-4B6F-B46B-F9ED19421F7D}"/>
                </a:ext>
              </a:extLst>
            </p:cNvPr>
            <p:cNvSpPr txBox="1"/>
            <p:nvPr/>
          </p:nvSpPr>
          <p:spPr>
            <a:xfrm>
              <a:off x="10401588" y="16820932"/>
              <a:ext cx="6555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Cannot be represented by single phylogeny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29D58B1-080B-46DB-B5E3-62E927272477}"/>
                </a:ext>
              </a:extLst>
            </p:cNvPr>
            <p:cNvCxnSpPr>
              <a:cxnSpLocks/>
              <a:stCxn id="70" idx="1"/>
              <a:endCxn id="142" idx="2"/>
            </p:cNvCxnSpPr>
            <p:nvPr/>
          </p:nvCxnSpPr>
          <p:spPr>
            <a:xfrm flipH="1" flipV="1">
              <a:off x="17213131" y="11788433"/>
              <a:ext cx="1162579" cy="182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B880E5-8673-4762-B3A1-0FCF7E881339}"/>
                </a:ext>
              </a:extLst>
            </p:cNvPr>
            <p:cNvSpPr txBox="1"/>
            <p:nvPr/>
          </p:nvSpPr>
          <p:spPr>
            <a:xfrm>
              <a:off x="15912919" y="10834326"/>
              <a:ext cx="26004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Recombination breakpoint</a:t>
              </a:r>
            </a:p>
          </p:txBody>
        </p:sp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57DC79D2-9D71-4AF7-AB85-62F9E4426E3C}"/>
                </a:ext>
              </a:extLst>
            </p:cNvPr>
            <p:cNvSpPr/>
            <p:nvPr/>
          </p:nvSpPr>
          <p:spPr>
            <a:xfrm rot="5400000">
              <a:off x="13324112" y="13542650"/>
              <a:ext cx="507202" cy="5496745"/>
            </a:xfrm>
            <a:prstGeom prst="rightBrac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E54EDA1-7AD0-438D-B3A2-2C6C017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337" y="10628774"/>
              <a:ext cx="2908540" cy="3795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2848D6-321B-4A2C-8537-1DDBCD7F0577}"/>
                </a:ext>
              </a:extLst>
            </p:cNvPr>
            <p:cNvSpPr txBox="1"/>
            <p:nvPr/>
          </p:nvSpPr>
          <p:spPr>
            <a:xfrm>
              <a:off x="6121050" y="10257706"/>
              <a:ext cx="2600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Mutations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73A4B8-5CB6-43CA-85CC-0BA602C1C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381" y="10627376"/>
              <a:ext cx="1970496" cy="1676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75EED9-5023-488E-BA81-679CB0234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4136" y="13465525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504AA85-0F94-4016-A7F4-43B1D39E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3554130"/>
              <a:ext cx="5818" cy="1183256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91975B-7191-4E4F-B2E5-96F030B44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1175" y="12514028"/>
              <a:ext cx="2483391" cy="0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7DF5EA1-7852-458B-92FF-3B11A7D38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14598" y="14702513"/>
              <a:ext cx="2458677" cy="0"/>
            </a:xfrm>
            <a:prstGeom prst="line">
              <a:avLst/>
            </a:prstGeom>
            <a:ln w="1047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DC1B63-8D39-472B-91B0-12B25F3F6E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4271" y="12492556"/>
              <a:ext cx="7539" cy="1061574"/>
            </a:xfrm>
            <a:prstGeom prst="line">
              <a:avLst/>
            </a:prstGeom>
            <a:ln w="1047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FB3D2CF4-E3E0-4143-A9BF-717993C0D953}"/>
                </a:ext>
              </a:extLst>
            </p:cNvPr>
            <p:cNvSpPr/>
            <p:nvPr/>
          </p:nvSpPr>
          <p:spPr>
            <a:xfrm>
              <a:off x="12198285" y="14301120"/>
              <a:ext cx="522168" cy="701866"/>
            </a:xfrm>
            <a:prstGeom prst="star5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A762E9E-DA47-4013-A995-66C14BE35DC7}"/>
                </a:ext>
              </a:extLst>
            </p:cNvPr>
            <p:cNvSpPr/>
            <p:nvPr/>
          </p:nvSpPr>
          <p:spPr>
            <a:xfrm>
              <a:off x="13139674" y="12184039"/>
              <a:ext cx="423048" cy="4983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63B7AA-F5A0-4DBB-BBBE-586C36B82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2697" y="13554130"/>
              <a:ext cx="1070048" cy="0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9326028-15B7-4012-8E88-67E54AF7E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55127" y="13610702"/>
              <a:ext cx="21264" cy="1212076"/>
            </a:xfrm>
            <a:prstGeom prst="line">
              <a:avLst/>
            </a:prstGeom>
            <a:ln w="1047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6379C58-7834-4376-A27C-0ED92DB24120}"/>
              </a:ext>
            </a:extLst>
          </p:cNvPr>
          <p:cNvSpPr txBox="1"/>
          <p:nvPr/>
        </p:nvSpPr>
        <p:spPr>
          <a:xfrm>
            <a:off x="3898579" y="18869312"/>
            <a:ext cx="187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790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4A249FB-91D9-4A33-B79A-96C6EC319CFB}"/>
              </a:ext>
            </a:extLst>
          </p:cNvPr>
          <p:cNvSpPr/>
          <p:nvPr/>
        </p:nvSpPr>
        <p:spPr>
          <a:xfrm>
            <a:off x="7516124" y="4109509"/>
            <a:ext cx="13743676" cy="15046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C0AFAB0-6411-489F-BFA4-55D3D900BF86}"/>
              </a:ext>
            </a:extLst>
          </p:cNvPr>
          <p:cNvSpPr/>
          <p:nvPr/>
        </p:nvSpPr>
        <p:spPr>
          <a:xfrm>
            <a:off x="8104575" y="13557487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C9F270-1CE1-4863-B8DF-B299933A7DD4}"/>
              </a:ext>
            </a:extLst>
          </p:cNvPr>
          <p:cNvGrpSpPr/>
          <p:nvPr/>
        </p:nvGrpSpPr>
        <p:grpSpPr>
          <a:xfrm>
            <a:off x="14448843" y="12945992"/>
            <a:ext cx="2518173" cy="2473344"/>
            <a:chOff x="15440217" y="7681500"/>
            <a:chExt cx="2518173" cy="2473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4E43A-8D86-4160-8180-5C8513A85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0217" y="8221269"/>
              <a:ext cx="2038350" cy="1933575"/>
            </a:xfrm>
            <a:prstGeom prst="rect">
              <a:avLst/>
            </a:prstGeom>
          </p:spPr>
        </p:pic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CFDC989-A0AD-4835-B389-815F0BFDC672}"/>
                </a:ext>
              </a:extLst>
            </p:cNvPr>
            <p:cNvSpPr/>
            <p:nvPr/>
          </p:nvSpPr>
          <p:spPr>
            <a:xfrm>
              <a:off x="15573454" y="8354045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54E133-6C98-46CA-B17E-97B346E7CA0F}"/>
                </a:ext>
              </a:extLst>
            </p:cNvPr>
            <p:cNvSpPr/>
            <p:nvPr/>
          </p:nvSpPr>
          <p:spPr>
            <a:xfrm>
              <a:off x="16944425" y="8036986"/>
              <a:ext cx="411252" cy="429658"/>
            </a:xfrm>
            <a:custGeom>
              <a:avLst/>
              <a:gdLst>
                <a:gd name="connsiteX0" fmla="*/ 157864 w 411252"/>
                <a:gd name="connsiteY0" fmla="*/ 429658 h 429658"/>
                <a:gd name="connsiteX1" fmla="*/ 102779 w 411252"/>
                <a:gd name="connsiteY1" fmla="*/ 374573 h 429658"/>
                <a:gd name="connsiteX2" fmla="*/ 36678 w 411252"/>
                <a:gd name="connsiteY2" fmla="*/ 330506 h 429658"/>
                <a:gd name="connsiteX3" fmla="*/ 14644 w 411252"/>
                <a:gd name="connsiteY3" fmla="*/ 297455 h 429658"/>
                <a:gd name="connsiteX4" fmla="*/ 14644 w 411252"/>
                <a:gd name="connsiteY4" fmla="*/ 132202 h 429658"/>
                <a:gd name="connsiteX5" fmla="*/ 47695 w 411252"/>
                <a:gd name="connsiteY5" fmla="*/ 121185 h 429658"/>
                <a:gd name="connsiteX6" fmla="*/ 80746 w 411252"/>
                <a:gd name="connsiteY6" fmla="*/ 99152 h 429658"/>
                <a:gd name="connsiteX7" fmla="*/ 124813 w 411252"/>
                <a:gd name="connsiteY7" fmla="*/ 88135 h 429658"/>
                <a:gd name="connsiteX8" fmla="*/ 190914 w 411252"/>
                <a:gd name="connsiteY8" fmla="*/ 66101 h 429658"/>
                <a:gd name="connsiteX9" fmla="*/ 245999 w 411252"/>
                <a:gd name="connsiteY9" fmla="*/ 55084 h 429658"/>
                <a:gd name="connsiteX10" fmla="*/ 345150 w 411252"/>
                <a:gd name="connsiteY10" fmla="*/ 22033 h 429658"/>
                <a:gd name="connsiteX11" fmla="*/ 378201 w 411252"/>
                <a:gd name="connsiteY11" fmla="*/ 11017 h 429658"/>
                <a:gd name="connsiteX12" fmla="*/ 411252 w 411252"/>
                <a:gd name="connsiteY12" fmla="*/ 0 h 42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252" h="429658">
                  <a:moveTo>
                    <a:pt x="157864" y="429658"/>
                  </a:moveTo>
                  <a:cubicBezTo>
                    <a:pt x="139502" y="411296"/>
                    <a:pt x="122877" y="391016"/>
                    <a:pt x="102779" y="374573"/>
                  </a:cubicBezTo>
                  <a:cubicBezTo>
                    <a:pt x="82284" y="357804"/>
                    <a:pt x="36678" y="330506"/>
                    <a:pt x="36678" y="330506"/>
                  </a:cubicBezTo>
                  <a:cubicBezTo>
                    <a:pt x="29333" y="319489"/>
                    <a:pt x="20565" y="309298"/>
                    <a:pt x="14644" y="297455"/>
                  </a:cubicBezTo>
                  <a:cubicBezTo>
                    <a:pt x="-9873" y="248420"/>
                    <a:pt x="830" y="177099"/>
                    <a:pt x="14644" y="132202"/>
                  </a:cubicBezTo>
                  <a:cubicBezTo>
                    <a:pt x="18059" y="121103"/>
                    <a:pt x="37308" y="126378"/>
                    <a:pt x="47695" y="121185"/>
                  </a:cubicBezTo>
                  <a:cubicBezTo>
                    <a:pt x="59538" y="115264"/>
                    <a:pt x="68576" y="104368"/>
                    <a:pt x="80746" y="99152"/>
                  </a:cubicBezTo>
                  <a:cubicBezTo>
                    <a:pt x="94663" y="93188"/>
                    <a:pt x="110310" y="92486"/>
                    <a:pt x="124813" y="88135"/>
                  </a:cubicBezTo>
                  <a:cubicBezTo>
                    <a:pt x="147059" y="81461"/>
                    <a:pt x="168139" y="70656"/>
                    <a:pt x="190914" y="66101"/>
                  </a:cubicBezTo>
                  <a:cubicBezTo>
                    <a:pt x="209276" y="62429"/>
                    <a:pt x="227934" y="60011"/>
                    <a:pt x="245999" y="55084"/>
                  </a:cubicBezTo>
                  <a:cubicBezTo>
                    <a:pt x="246016" y="55079"/>
                    <a:pt x="328616" y="27544"/>
                    <a:pt x="345150" y="22033"/>
                  </a:cubicBezTo>
                  <a:lnTo>
                    <a:pt x="378201" y="11017"/>
                  </a:lnTo>
                  <a:lnTo>
                    <a:pt x="411252" y="0"/>
                  </a:lnTo>
                </a:path>
              </a:pathLst>
            </a:cu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59F5AA-50F4-46BE-BB73-1DB91B067DE6}"/>
                </a:ext>
              </a:extLst>
            </p:cNvPr>
            <p:cNvGrpSpPr/>
            <p:nvPr/>
          </p:nvGrpSpPr>
          <p:grpSpPr>
            <a:xfrm>
              <a:off x="16762733" y="7963047"/>
              <a:ext cx="941667" cy="461665"/>
              <a:chOff x="5424916" y="1517177"/>
              <a:chExt cx="941667" cy="4616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D8E2ED-495E-456F-A130-AB0CAC996805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D229B-F02E-4CFF-B20F-B90BC8544811}"/>
                  </a:ext>
                </a:extLst>
              </p:cNvPr>
              <p:cNvSpPr txBox="1"/>
              <p:nvPr/>
            </p:nvSpPr>
            <p:spPr>
              <a:xfrm>
                <a:off x="5541546" y="1517177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C7046-1349-4B6E-83D1-1BE74B9EA353}"/>
                </a:ext>
              </a:extLst>
            </p:cNvPr>
            <p:cNvSpPr txBox="1"/>
            <p:nvPr/>
          </p:nvSpPr>
          <p:spPr>
            <a:xfrm>
              <a:off x="17344304" y="7681500"/>
              <a:ext cx="614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C6E5A-3A1C-4CC0-B151-2E6F6C03D959}"/>
                </a:ext>
              </a:extLst>
            </p:cNvPr>
            <p:cNvSpPr txBox="1"/>
            <p:nvPr/>
          </p:nvSpPr>
          <p:spPr>
            <a:xfrm rot="20074142">
              <a:off x="16217263" y="7781037"/>
              <a:ext cx="80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3’OH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ECDC95-5E9F-46A4-8C60-706E0F280639}"/>
              </a:ext>
            </a:extLst>
          </p:cNvPr>
          <p:cNvGrpSpPr/>
          <p:nvPr/>
        </p:nvGrpSpPr>
        <p:grpSpPr>
          <a:xfrm>
            <a:off x="17538685" y="13489837"/>
            <a:ext cx="3351910" cy="1997439"/>
            <a:chOff x="18349950" y="8225345"/>
            <a:chExt cx="3351910" cy="199743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351266-6F64-41D0-8AAE-E272E72BB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300" y="8295595"/>
              <a:ext cx="1143000" cy="6191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9F27B-2D9A-472C-AFFD-5BEDD99D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49950" y="8289209"/>
              <a:ext cx="2038350" cy="19335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15E0716-A45B-49FF-8943-90E504E8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5300" y="8289209"/>
              <a:ext cx="1143000" cy="619125"/>
            </a:xfrm>
            <a:prstGeom prst="rect">
              <a:avLst/>
            </a:prstGeom>
          </p:spPr>
        </p:pic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96C7C06-52FB-40E3-B3B5-FB143526B0A7}"/>
                </a:ext>
              </a:extLst>
            </p:cNvPr>
            <p:cNvSpPr/>
            <p:nvPr/>
          </p:nvSpPr>
          <p:spPr>
            <a:xfrm>
              <a:off x="18484264" y="8431924"/>
              <a:ext cx="1771879" cy="1670431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174E6B-6331-4527-8DF0-000A16F6BE0B}"/>
                </a:ext>
              </a:extLst>
            </p:cNvPr>
            <p:cNvSpPr/>
            <p:nvPr/>
          </p:nvSpPr>
          <p:spPr>
            <a:xfrm>
              <a:off x="20335384" y="8323364"/>
              <a:ext cx="924339" cy="755374"/>
            </a:xfrm>
            <a:custGeom>
              <a:avLst/>
              <a:gdLst>
                <a:gd name="connsiteX0" fmla="*/ 0 w 924339"/>
                <a:gd name="connsiteY0" fmla="*/ 755374 h 755374"/>
                <a:gd name="connsiteX1" fmla="*/ 29817 w 924339"/>
                <a:gd name="connsiteY1" fmla="*/ 705678 h 755374"/>
                <a:gd name="connsiteX2" fmla="*/ 59635 w 924339"/>
                <a:gd name="connsiteY2" fmla="*/ 695739 h 755374"/>
                <a:gd name="connsiteX3" fmla="*/ 89452 w 924339"/>
                <a:gd name="connsiteY3" fmla="*/ 675861 h 755374"/>
                <a:gd name="connsiteX4" fmla="*/ 109330 w 924339"/>
                <a:gd name="connsiteY4" fmla="*/ 655982 h 755374"/>
                <a:gd name="connsiteX5" fmla="*/ 139148 w 924339"/>
                <a:gd name="connsiteY5" fmla="*/ 646043 h 755374"/>
                <a:gd name="connsiteX6" fmla="*/ 188843 w 924339"/>
                <a:gd name="connsiteY6" fmla="*/ 606287 h 755374"/>
                <a:gd name="connsiteX7" fmla="*/ 238539 w 924339"/>
                <a:gd name="connsiteY7" fmla="*/ 576469 h 755374"/>
                <a:gd name="connsiteX8" fmla="*/ 238539 w 924339"/>
                <a:gd name="connsiteY8" fmla="*/ 417443 h 755374"/>
                <a:gd name="connsiteX9" fmla="*/ 218661 w 924339"/>
                <a:gd name="connsiteY9" fmla="*/ 387626 h 755374"/>
                <a:gd name="connsiteX10" fmla="*/ 208722 w 924339"/>
                <a:gd name="connsiteY10" fmla="*/ 357808 h 755374"/>
                <a:gd name="connsiteX11" fmla="*/ 218661 w 924339"/>
                <a:gd name="connsiteY11" fmla="*/ 178904 h 755374"/>
                <a:gd name="connsiteX12" fmla="*/ 238539 w 924339"/>
                <a:gd name="connsiteY12" fmla="*/ 149087 h 755374"/>
                <a:gd name="connsiteX13" fmla="*/ 288235 w 924339"/>
                <a:gd name="connsiteY13" fmla="*/ 109330 h 755374"/>
                <a:gd name="connsiteX14" fmla="*/ 318052 w 924339"/>
                <a:gd name="connsiteY14" fmla="*/ 99391 h 755374"/>
                <a:gd name="connsiteX15" fmla="*/ 347869 w 924339"/>
                <a:gd name="connsiteY15" fmla="*/ 69574 h 755374"/>
                <a:gd name="connsiteX16" fmla="*/ 506895 w 924339"/>
                <a:gd name="connsiteY16" fmla="*/ 69574 h 755374"/>
                <a:gd name="connsiteX17" fmla="*/ 536713 w 924339"/>
                <a:gd name="connsiteY17" fmla="*/ 129208 h 755374"/>
                <a:gd name="connsiteX18" fmla="*/ 606287 w 924339"/>
                <a:gd name="connsiteY18" fmla="*/ 208721 h 755374"/>
                <a:gd name="connsiteX19" fmla="*/ 636104 w 924339"/>
                <a:gd name="connsiteY19" fmla="*/ 218661 h 755374"/>
                <a:gd name="connsiteX20" fmla="*/ 715617 w 924339"/>
                <a:gd name="connsiteY20" fmla="*/ 139147 h 755374"/>
                <a:gd name="connsiteX21" fmla="*/ 775252 w 924339"/>
                <a:gd name="connsiteY21" fmla="*/ 89452 h 755374"/>
                <a:gd name="connsiteX22" fmla="*/ 805069 w 924339"/>
                <a:gd name="connsiteY22" fmla="*/ 79513 h 755374"/>
                <a:gd name="connsiteX23" fmla="*/ 834887 w 924339"/>
                <a:gd name="connsiteY23" fmla="*/ 59634 h 755374"/>
                <a:gd name="connsiteX24" fmla="*/ 864704 w 924339"/>
                <a:gd name="connsiteY24" fmla="*/ 49695 h 755374"/>
                <a:gd name="connsiteX25" fmla="*/ 884582 w 924339"/>
                <a:gd name="connsiteY25" fmla="*/ 19878 h 755374"/>
                <a:gd name="connsiteX26" fmla="*/ 914400 w 924339"/>
                <a:gd name="connsiteY26" fmla="*/ 9939 h 755374"/>
                <a:gd name="connsiteX27" fmla="*/ 924339 w 924339"/>
                <a:gd name="connsiteY27" fmla="*/ 0 h 755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4339" h="755374">
                  <a:moveTo>
                    <a:pt x="0" y="755374"/>
                  </a:moveTo>
                  <a:cubicBezTo>
                    <a:pt x="9939" y="738809"/>
                    <a:pt x="16157" y="719338"/>
                    <a:pt x="29817" y="705678"/>
                  </a:cubicBezTo>
                  <a:cubicBezTo>
                    <a:pt x="37225" y="698270"/>
                    <a:pt x="50264" y="700424"/>
                    <a:pt x="59635" y="695739"/>
                  </a:cubicBezTo>
                  <a:cubicBezTo>
                    <a:pt x="70319" y="690397"/>
                    <a:pt x="80124" y="683323"/>
                    <a:pt x="89452" y="675861"/>
                  </a:cubicBezTo>
                  <a:cubicBezTo>
                    <a:pt x="96769" y="670007"/>
                    <a:pt x="101295" y="660803"/>
                    <a:pt x="109330" y="655982"/>
                  </a:cubicBezTo>
                  <a:cubicBezTo>
                    <a:pt x="118314" y="650592"/>
                    <a:pt x="129209" y="649356"/>
                    <a:pt x="139148" y="646043"/>
                  </a:cubicBezTo>
                  <a:cubicBezTo>
                    <a:pt x="178739" y="586656"/>
                    <a:pt x="135501" y="638293"/>
                    <a:pt x="188843" y="606287"/>
                  </a:cubicBezTo>
                  <a:cubicBezTo>
                    <a:pt x="257059" y="565357"/>
                    <a:pt x="154075" y="604624"/>
                    <a:pt x="238539" y="576469"/>
                  </a:cubicBezTo>
                  <a:cubicBezTo>
                    <a:pt x="259741" y="512863"/>
                    <a:pt x="259165" y="527448"/>
                    <a:pt x="238539" y="417443"/>
                  </a:cubicBezTo>
                  <a:cubicBezTo>
                    <a:pt x="236338" y="405702"/>
                    <a:pt x="225287" y="397565"/>
                    <a:pt x="218661" y="387626"/>
                  </a:cubicBezTo>
                  <a:cubicBezTo>
                    <a:pt x="215348" y="377687"/>
                    <a:pt x="208722" y="368285"/>
                    <a:pt x="208722" y="357808"/>
                  </a:cubicBezTo>
                  <a:cubicBezTo>
                    <a:pt x="208722" y="298081"/>
                    <a:pt x="210214" y="238030"/>
                    <a:pt x="218661" y="178904"/>
                  </a:cubicBezTo>
                  <a:cubicBezTo>
                    <a:pt x="220350" y="167079"/>
                    <a:pt x="231077" y="158415"/>
                    <a:pt x="238539" y="149087"/>
                  </a:cubicBezTo>
                  <a:cubicBezTo>
                    <a:pt x="250867" y="133677"/>
                    <a:pt x="271012" y="117942"/>
                    <a:pt x="288235" y="109330"/>
                  </a:cubicBezTo>
                  <a:cubicBezTo>
                    <a:pt x="297606" y="104645"/>
                    <a:pt x="308113" y="102704"/>
                    <a:pt x="318052" y="99391"/>
                  </a:cubicBezTo>
                  <a:cubicBezTo>
                    <a:pt x="327991" y="89452"/>
                    <a:pt x="336174" y="77371"/>
                    <a:pt x="347869" y="69574"/>
                  </a:cubicBezTo>
                  <a:cubicBezTo>
                    <a:pt x="386932" y="43532"/>
                    <a:pt x="498082" y="68896"/>
                    <a:pt x="506895" y="69574"/>
                  </a:cubicBezTo>
                  <a:cubicBezTo>
                    <a:pt x="563857" y="155012"/>
                    <a:pt x="495571" y="46922"/>
                    <a:pt x="536713" y="129208"/>
                  </a:cubicBezTo>
                  <a:cubicBezTo>
                    <a:pt x="547866" y="151514"/>
                    <a:pt x="590739" y="203538"/>
                    <a:pt x="606287" y="208721"/>
                  </a:cubicBezTo>
                  <a:lnTo>
                    <a:pt x="636104" y="218661"/>
                  </a:lnTo>
                  <a:lnTo>
                    <a:pt x="715617" y="139147"/>
                  </a:lnTo>
                  <a:cubicBezTo>
                    <a:pt x="737596" y="117168"/>
                    <a:pt x="747579" y="103288"/>
                    <a:pt x="775252" y="89452"/>
                  </a:cubicBezTo>
                  <a:cubicBezTo>
                    <a:pt x="784623" y="84767"/>
                    <a:pt x="795130" y="82826"/>
                    <a:pt x="805069" y="79513"/>
                  </a:cubicBezTo>
                  <a:cubicBezTo>
                    <a:pt x="815008" y="72887"/>
                    <a:pt x="824203" y="64976"/>
                    <a:pt x="834887" y="59634"/>
                  </a:cubicBezTo>
                  <a:cubicBezTo>
                    <a:pt x="844258" y="54949"/>
                    <a:pt x="856523" y="56240"/>
                    <a:pt x="864704" y="49695"/>
                  </a:cubicBezTo>
                  <a:cubicBezTo>
                    <a:pt x="874032" y="42233"/>
                    <a:pt x="875254" y="27340"/>
                    <a:pt x="884582" y="19878"/>
                  </a:cubicBezTo>
                  <a:cubicBezTo>
                    <a:pt x="892763" y="13333"/>
                    <a:pt x="905029" y="14624"/>
                    <a:pt x="914400" y="9939"/>
                  </a:cubicBezTo>
                  <a:cubicBezTo>
                    <a:pt x="918591" y="7844"/>
                    <a:pt x="921026" y="3313"/>
                    <a:pt x="924339" y="0"/>
                  </a:cubicBezTo>
                </a:path>
              </a:pathLst>
            </a:cu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3F4A71-E4C1-4DE6-A343-2F2CA50306C2}"/>
                </a:ext>
              </a:extLst>
            </p:cNvPr>
            <p:cNvGrpSpPr/>
            <p:nvPr/>
          </p:nvGrpSpPr>
          <p:grpSpPr>
            <a:xfrm>
              <a:off x="20760043" y="8225345"/>
              <a:ext cx="941817" cy="461665"/>
              <a:chOff x="5424916" y="1518698"/>
              <a:chExt cx="941817" cy="46166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3469A1A-5CA3-46A3-B4BA-4A0EDC99D729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EC3BCB-3978-4532-8F86-697065544DAD}"/>
                  </a:ext>
                </a:extLst>
              </p:cNvPr>
              <p:cNvSpPr txBox="1"/>
              <p:nvPr/>
            </p:nvSpPr>
            <p:spPr>
              <a:xfrm>
                <a:off x="5541696" y="1518698"/>
                <a:ext cx="825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247AC14-42C5-492E-8D85-69703092FABE}"/>
                </a:ext>
              </a:extLst>
            </p:cNvPr>
            <p:cNvGrpSpPr/>
            <p:nvPr/>
          </p:nvGrpSpPr>
          <p:grpSpPr>
            <a:xfrm>
              <a:off x="19801669" y="8404519"/>
              <a:ext cx="1088609" cy="505259"/>
              <a:chOff x="5324381" y="1599052"/>
              <a:chExt cx="1525590" cy="34565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9254BE4-B047-4165-ADAF-9ABF5C398C24}"/>
                  </a:ext>
                </a:extLst>
              </p:cNvPr>
              <p:cNvSpPr/>
              <p:nvPr/>
            </p:nvSpPr>
            <p:spPr>
              <a:xfrm>
                <a:off x="5424916" y="1599052"/>
                <a:ext cx="912077" cy="34565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BE15FB-7A31-49D0-A263-9BCBD8A99B80}"/>
                  </a:ext>
                </a:extLst>
              </p:cNvPr>
              <p:cNvSpPr txBox="1"/>
              <p:nvPr/>
            </p:nvSpPr>
            <p:spPr>
              <a:xfrm>
                <a:off x="5324381" y="1647031"/>
                <a:ext cx="1525590" cy="27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DNAP</a:t>
                </a:r>
              </a:p>
            </p:txBody>
          </p:sp>
        </p:grp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FA7777-4401-4A13-9719-852B05FF76F3}"/>
              </a:ext>
            </a:extLst>
          </p:cNvPr>
          <p:cNvSpPr/>
          <p:nvPr/>
        </p:nvSpPr>
        <p:spPr>
          <a:xfrm>
            <a:off x="11214841" y="13603392"/>
            <a:ext cx="1983036" cy="1883884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B5A3172-21C4-4298-BF2C-23B066A14200}"/>
              </a:ext>
            </a:extLst>
          </p:cNvPr>
          <p:cNvSpPr/>
          <p:nvPr/>
        </p:nvSpPr>
        <p:spPr>
          <a:xfrm>
            <a:off x="11320419" y="13717691"/>
            <a:ext cx="1771879" cy="1670431"/>
          </a:xfrm>
          <a:prstGeom prst="flowChartConnector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E1F9A4-7A6E-4C74-9CD4-2D4A2CFF4294}"/>
              </a:ext>
            </a:extLst>
          </p:cNvPr>
          <p:cNvCxnSpPr>
            <a:cxnSpLocks/>
          </p:cNvCxnSpPr>
          <p:nvPr/>
        </p:nvCxnSpPr>
        <p:spPr>
          <a:xfrm>
            <a:off x="12086041" y="13140682"/>
            <a:ext cx="0" cy="44067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48083D-20CC-433A-A311-70FA6DDF71E2}"/>
              </a:ext>
            </a:extLst>
          </p:cNvPr>
          <p:cNvSpPr txBox="1"/>
          <p:nvPr/>
        </p:nvSpPr>
        <p:spPr>
          <a:xfrm>
            <a:off x="11760129" y="1272623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A93F3-5F3D-4FB7-B0D5-67C78B817A33}"/>
              </a:ext>
            </a:extLst>
          </p:cNvPr>
          <p:cNvGrpSpPr/>
          <p:nvPr/>
        </p:nvGrpSpPr>
        <p:grpSpPr>
          <a:xfrm>
            <a:off x="12074006" y="13449756"/>
            <a:ext cx="925661" cy="461665"/>
            <a:chOff x="5424916" y="1533108"/>
            <a:chExt cx="925661" cy="46166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C5C7C-F602-4115-A434-C9B6B6932F6F}"/>
                </a:ext>
              </a:extLst>
            </p:cNvPr>
            <p:cNvSpPr/>
            <p:nvPr/>
          </p:nvSpPr>
          <p:spPr>
            <a:xfrm>
              <a:off x="5424916" y="1599052"/>
              <a:ext cx="912077" cy="34565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B72CD9-C9BB-4812-B15C-F51F5FEB14A9}"/>
                </a:ext>
              </a:extLst>
            </p:cNvPr>
            <p:cNvSpPr txBox="1"/>
            <p:nvPr/>
          </p:nvSpPr>
          <p:spPr>
            <a:xfrm>
              <a:off x="5541354" y="1533108"/>
              <a:ext cx="80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Rep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24CA06-CBAB-4859-B416-CED15413DEA0}"/>
              </a:ext>
            </a:extLst>
          </p:cNvPr>
          <p:cNvGrpSpPr/>
          <p:nvPr/>
        </p:nvGrpSpPr>
        <p:grpSpPr>
          <a:xfrm>
            <a:off x="15035135" y="15666088"/>
            <a:ext cx="2871733" cy="2965798"/>
            <a:chOff x="18852837" y="11066623"/>
            <a:chExt cx="2871733" cy="29657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A0A84F8-7DFA-4613-8EF2-D1270F2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2834" y="11549176"/>
              <a:ext cx="115483" cy="5572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40EADB-F7E0-4FB1-A2ED-BDC49C883656}"/>
                </a:ext>
              </a:extLst>
            </p:cNvPr>
            <p:cNvGrpSpPr/>
            <p:nvPr/>
          </p:nvGrpSpPr>
          <p:grpSpPr>
            <a:xfrm>
              <a:off x="18852837" y="11066623"/>
              <a:ext cx="2871733" cy="2965798"/>
              <a:chOff x="10663345" y="10872658"/>
              <a:chExt cx="2871733" cy="296579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67E12AE-4F7E-4D28-8C1E-B1154A485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63345" y="11904881"/>
                <a:ext cx="2028825" cy="1933575"/>
              </a:xfrm>
              <a:prstGeom prst="rect">
                <a:avLst/>
              </a:prstGeom>
            </p:spPr>
          </p:pic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42576C42-B08B-42E6-8486-E33E58DBD4B0}"/>
                  </a:ext>
                </a:extLst>
              </p:cNvPr>
              <p:cNvSpPr/>
              <p:nvPr/>
            </p:nvSpPr>
            <p:spPr>
              <a:xfrm>
                <a:off x="10804051" y="12031106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C58D54-A42D-4E1A-93B0-2F5D0B2B0249}"/>
                  </a:ext>
                </a:extLst>
              </p:cNvPr>
              <p:cNvSpPr/>
              <p:nvPr/>
            </p:nvSpPr>
            <p:spPr>
              <a:xfrm>
                <a:off x="11553698" y="10872658"/>
                <a:ext cx="1981380" cy="1381539"/>
              </a:xfrm>
              <a:custGeom>
                <a:avLst/>
                <a:gdLst>
                  <a:gd name="connsiteX0" fmla="*/ 17327 w 1981380"/>
                  <a:gd name="connsiteY0" fmla="*/ 1063487 h 1381539"/>
                  <a:gd name="connsiteX1" fmla="*/ 67023 w 1981380"/>
                  <a:gd name="connsiteY1" fmla="*/ 1043609 h 1381539"/>
                  <a:gd name="connsiteX2" fmla="*/ 96840 w 1981380"/>
                  <a:gd name="connsiteY2" fmla="*/ 1033670 h 1381539"/>
                  <a:gd name="connsiteX3" fmla="*/ 146536 w 1981380"/>
                  <a:gd name="connsiteY3" fmla="*/ 993913 h 1381539"/>
                  <a:gd name="connsiteX4" fmla="*/ 146536 w 1981380"/>
                  <a:gd name="connsiteY4" fmla="*/ 914400 h 1381539"/>
                  <a:gd name="connsiteX5" fmla="*/ 136597 w 1981380"/>
                  <a:gd name="connsiteY5" fmla="*/ 884583 h 1381539"/>
                  <a:gd name="connsiteX6" fmla="*/ 76962 w 1981380"/>
                  <a:gd name="connsiteY6" fmla="*/ 864705 h 1381539"/>
                  <a:gd name="connsiteX7" fmla="*/ 57084 w 1981380"/>
                  <a:gd name="connsiteY7" fmla="*/ 844826 h 1381539"/>
                  <a:gd name="connsiteX8" fmla="*/ 27267 w 1981380"/>
                  <a:gd name="connsiteY8" fmla="*/ 725557 h 1381539"/>
                  <a:gd name="connsiteX9" fmla="*/ 67023 w 1981380"/>
                  <a:gd name="connsiteY9" fmla="*/ 665922 h 1381539"/>
                  <a:gd name="connsiteX10" fmla="*/ 76962 w 1981380"/>
                  <a:gd name="connsiteY10" fmla="*/ 636105 h 1381539"/>
                  <a:gd name="connsiteX11" fmla="*/ 136597 w 1981380"/>
                  <a:gd name="connsiteY11" fmla="*/ 616226 h 1381539"/>
                  <a:gd name="connsiteX12" fmla="*/ 255867 w 1981380"/>
                  <a:gd name="connsiteY12" fmla="*/ 646044 h 1381539"/>
                  <a:gd name="connsiteX13" fmla="*/ 295623 w 1981380"/>
                  <a:gd name="connsiteY13" fmla="*/ 705679 h 1381539"/>
                  <a:gd name="connsiteX14" fmla="*/ 404953 w 1981380"/>
                  <a:gd name="connsiteY14" fmla="*/ 675861 h 1381539"/>
                  <a:gd name="connsiteX15" fmla="*/ 414893 w 1981380"/>
                  <a:gd name="connsiteY15" fmla="*/ 646044 h 1381539"/>
                  <a:gd name="connsiteX16" fmla="*/ 404953 w 1981380"/>
                  <a:gd name="connsiteY16" fmla="*/ 516835 h 1381539"/>
                  <a:gd name="connsiteX17" fmla="*/ 375136 w 1981380"/>
                  <a:gd name="connsiteY17" fmla="*/ 506896 h 1381539"/>
                  <a:gd name="connsiteX18" fmla="*/ 265806 w 1981380"/>
                  <a:gd name="connsiteY18" fmla="*/ 487018 h 1381539"/>
                  <a:gd name="connsiteX19" fmla="*/ 226049 w 1981380"/>
                  <a:gd name="connsiteY19" fmla="*/ 427383 h 1381539"/>
                  <a:gd name="connsiteX20" fmla="*/ 206171 w 1981380"/>
                  <a:gd name="connsiteY20" fmla="*/ 367748 h 1381539"/>
                  <a:gd name="connsiteX21" fmla="*/ 216110 w 1981380"/>
                  <a:gd name="connsiteY21" fmla="*/ 318052 h 1381539"/>
                  <a:gd name="connsiteX22" fmla="*/ 265806 w 1981380"/>
                  <a:gd name="connsiteY22" fmla="*/ 308113 h 1381539"/>
                  <a:gd name="connsiteX23" fmla="*/ 335380 w 1981380"/>
                  <a:gd name="connsiteY23" fmla="*/ 298174 h 1381539"/>
                  <a:gd name="connsiteX24" fmla="*/ 434771 w 1981380"/>
                  <a:gd name="connsiteY24" fmla="*/ 298174 h 1381539"/>
                  <a:gd name="connsiteX25" fmla="*/ 474527 w 1981380"/>
                  <a:gd name="connsiteY25" fmla="*/ 357809 h 1381539"/>
                  <a:gd name="connsiteX26" fmla="*/ 524223 w 1981380"/>
                  <a:gd name="connsiteY26" fmla="*/ 397565 h 1381539"/>
                  <a:gd name="connsiteX27" fmla="*/ 544101 w 1981380"/>
                  <a:gd name="connsiteY27" fmla="*/ 417444 h 1381539"/>
                  <a:gd name="connsiteX28" fmla="*/ 653432 w 1981380"/>
                  <a:gd name="connsiteY28" fmla="*/ 407505 h 1381539"/>
                  <a:gd name="connsiteX29" fmla="*/ 683249 w 1981380"/>
                  <a:gd name="connsiteY29" fmla="*/ 397565 h 1381539"/>
                  <a:gd name="connsiteX30" fmla="*/ 703127 w 1981380"/>
                  <a:gd name="connsiteY30" fmla="*/ 367748 h 1381539"/>
                  <a:gd name="connsiteX31" fmla="*/ 723006 w 1981380"/>
                  <a:gd name="connsiteY31" fmla="*/ 347870 h 1381539"/>
                  <a:gd name="connsiteX32" fmla="*/ 762762 w 1981380"/>
                  <a:gd name="connsiteY32" fmla="*/ 258418 h 1381539"/>
                  <a:gd name="connsiteX33" fmla="*/ 802519 w 1981380"/>
                  <a:gd name="connsiteY33" fmla="*/ 218661 h 1381539"/>
                  <a:gd name="connsiteX34" fmla="*/ 832336 w 1981380"/>
                  <a:gd name="connsiteY34" fmla="*/ 208722 h 1381539"/>
                  <a:gd name="connsiteX35" fmla="*/ 842275 w 1981380"/>
                  <a:gd name="connsiteY35" fmla="*/ 367748 h 1381539"/>
                  <a:gd name="connsiteX36" fmla="*/ 822397 w 1981380"/>
                  <a:gd name="connsiteY36" fmla="*/ 437322 h 1381539"/>
                  <a:gd name="connsiteX37" fmla="*/ 752823 w 1981380"/>
                  <a:gd name="connsiteY37" fmla="*/ 467139 h 1381539"/>
                  <a:gd name="connsiteX38" fmla="*/ 772701 w 1981380"/>
                  <a:gd name="connsiteY38" fmla="*/ 487018 h 1381539"/>
                  <a:gd name="connsiteX39" fmla="*/ 832336 w 1981380"/>
                  <a:gd name="connsiteY39" fmla="*/ 506896 h 1381539"/>
                  <a:gd name="connsiteX40" fmla="*/ 891971 w 1981380"/>
                  <a:gd name="connsiteY40" fmla="*/ 496957 h 1381539"/>
                  <a:gd name="connsiteX41" fmla="*/ 921788 w 1981380"/>
                  <a:gd name="connsiteY41" fmla="*/ 487018 h 1381539"/>
                  <a:gd name="connsiteX42" fmla="*/ 931727 w 1981380"/>
                  <a:gd name="connsiteY42" fmla="*/ 447261 h 1381539"/>
                  <a:gd name="connsiteX43" fmla="*/ 951606 w 1981380"/>
                  <a:gd name="connsiteY43" fmla="*/ 427383 h 1381539"/>
                  <a:gd name="connsiteX44" fmla="*/ 971484 w 1981380"/>
                  <a:gd name="connsiteY44" fmla="*/ 347870 h 1381539"/>
                  <a:gd name="connsiteX45" fmla="*/ 991362 w 1981380"/>
                  <a:gd name="connsiteY45" fmla="*/ 288235 h 1381539"/>
                  <a:gd name="connsiteX46" fmla="*/ 1021180 w 1981380"/>
                  <a:gd name="connsiteY46" fmla="*/ 268357 h 1381539"/>
                  <a:gd name="connsiteX47" fmla="*/ 1060936 w 1981380"/>
                  <a:gd name="connsiteY47" fmla="*/ 258418 h 1381539"/>
                  <a:gd name="connsiteX48" fmla="*/ 1090753 w 1981380"/>
                  <a:gd name="connsiteY48" fmla="*/ 248479 h 1381539"/>
                  <a:gd name="connsiteX49" fmla="*/ 1160327 w 1981380"/>
                  <a:gd name="connsiteY49" fmla="*/ 258418 h 1381539"/>
                  <a:gd name="connsiteX50" fmla="*/ 1219962 w 1981380"/>
                  <a:gd name="connsiteY50" fmla="*/ 308113 h 1381539"/>
                  <a:gd name="connsiteX51" fmla="*/ 1210023 w 1981380"/>
                  <a:gd name="connsiteY51" fmla="*/ 447261 h 1381539"/>
                  <a:gd name="connsiteX52" fmla="*/ 1180206 w 1981380"/>
                  <a:gd name="connsiteY52" fmla="*/ 457200 h 1381539"/>
                  <a:gd name="connsiteX53" fmla="*/ 1259719 w 1981380"/>
                  <a:gd name="connsiteY53" fmla="*/ 516835 h 1381539"/>
                  <a:gd name="connsiteX54" fmla="*/ 1498258 w 1981380"/>
                  <a:gd name="connsiteY54" fmla="*/ 506896 h 1381539"/>
                  <a:gd name="connsiteX55" fmla="*/ 1528075 w 1981380"/>
                  <a:gd name="connsiteY55" fmla="*/ 487018 h 1381539"/>
                  <a:gd name="connsiteX56" fmla="*/ 1567832 w 1981380"/>
                  <a:gd name="connsiteY56" fmla="*/ 447261 h 1381539"/>
                  <a:gd name="connsiteX57" fmla="*/ 1597649 w 1981380"/>
                  <a:gd name="connsiteY57" fmla="*/ 417444 h 1381539"/>
                  <a:gd name="connsiteX58" fmla="*/ 1627467 w 1981380"/>
                  <a:gd name="connsiteY58" fmla="*/ 407505 h 1381539"/>
                  <a:gd name="connsiteX59" fmla="*/ 1667223 w 1981380"/>
                  <a:gd name="connsiteY59" fmla="*/ 357809 h 1381539"/>
                  <a:gd name="connsiteX60" fmla="*/ 1627467 w 1981380"/>
                  <a:gd name="connsiteY60" fmla="*/ 308113 h 1381539"/>
                  <a:gd name="connsiteX61" fmla="*/ 1597649 w 1981380"/>
                  <a:gd name="connsiteY61" fmla="*/ 298174 h 1381539"/>
                  <a:gd name="connsiteX62" fmla="*/ 1508197 w 1981380"/>
                  <a:gd name="connsiteY62" fmla="*/ 278296 h 1381539"/>
                  <a:gd name="connsiteX63" fmla="*/ 1478380 w 1981380"/>
                  <a:gd name="connsiteY63" fmla="*/ 268357 h 1381539"/>
                  <a:gd name="connsiteX64" fmla="*/ 1408806 w 1981380"/>
                  <a:gd name="connsiteY64" fmla="*/ 198783 h 1381539"/>
                  <a:gd name="connsiteX65" fmla="*/ 1388927 w 1981380"/>
                  <a:gd name="connsiteY65" fmla="*/ 178905 h 1381539"/>
                  <a:gd name="connsiteX66" fmla="*/ 1369049 w 1981380"/>
                  <a:gd name="connsiteY66" fmla="*/ 159026 h 1381539"/>
                  <a:gd name="connsiteX67" fmla="*/ 1359110 w 1981380"/>
                  <a:gd name="connsiteY67" fmla="*/ 129209 h 1381539"/>
                  <a:gd name="connsiteX68" fmla="*/ 1378988 w 1981380"/>
                  <a:gd name="connsiteY68" fmla="*/ 49696 h 1381539"/>
                  <a:gd name="connsiteX69" fmla="*/ 1438623 w 1981380"/>
                  <a:gd name="connsiteY69" fmla="*/ 19879 h 1381539"/>
                  <a:gd name="connsiteX70" fmla="*/ 1508197 w 1981380"/>
                  <a:gd name="connsiteY70" fmla="*/ 0 h 1381539"/>
                  <a:gd name="connsiteX71" fmla="*/ 1627467 w 1981380"/>
                  <a:gd name="connsiteY71" fmla="*/ 9939 h 1381539"/>
                  <a:gd name="connsiteX72" fmla="*/ 1687101 w 1981380"/>
                  <a:gd name="connsiteY72" fmla="*/ 49696 h 1381539"/>
                  <a:gd name="connsiteX73" fmla="*/ 1716919 w 1981380"/>
                  <a:gd name="connsiteY73" fmla="*/ 69574 h 1381539"/>
                  <a:gd name="connsiteX74" fmla="*/ 1716919 w 1981380"/>
                  <a:gd name="connsiteY74" fmla="*/ 198783 h 1381539"/>
                  <a:gd name="connsiteX75" fmla="*/ 1697040 w 1981380"/>
                  <a:gd name="connsiteY75" fmla="*/ 218661 h 1381539"/>
                  <a:gd name="connsiteX76" fmla="*/ 1746736 w 1981380"/>
                  <a:gd name="connsiteY76" fmla="*/ 228600 h 1381539"/>
                  <a:gd name="connsiteX77" fmla="*/ 1826249 w 1981380"/>
                  <a:gd name="connsiteY77" fmla="*/ 238539 h 1381539"/>
                  <a:gd name="connsiteX78" fmla="*/ 1885884 w 1981380"/>
                  <a:gd name="connsiteY78" fmla="*/ 258418 h 1381539"/>
                  <a:gd name="connsiteX79" fmla="*/ 1915701 w 1981380"/>
                  <a:gd name="connsiteY79" fmla="*/ 268357 h 1381539"/>
                  <a:gd name="connsiteX80" fmla="*/ 1945519 w 1981380"/>
                  <a:gd name="connsiteY80" fmla="*/ 278296 h 1381539"/>
                  <a:gd name="connsiteX81" fmla="*/ 1965397 w 1981380"/>
                  <a:gd name="connsiteY81" fmla="*/ 387626 h 1381539"/>
                  <a:gd name="connsiteX82" fmla="*/ 1955458 w 1981380"/>
                  <a:gd name="connsiteY82" fmla="*/ 417444 h 1381539"/>
                  <a:gd name="connsiteX83" fmla="*/ 1885884 w 1981380"/>
                  <a:gd name="connsiteY83" fmla="*/ 506896 h 1381539"/>
                  <a:gd name="connsiteX84" fmla="*/ 1826249 w 1981380"/>
                  <a:gd name="connsiteY84" fmla="*/ 546652 h 1381539"/>
                  <a:gd name="connsiteX85" fmla="*/ 1796432 w 1981380"/>
                  <a:gd name="connsiteY85" fmla="*/ 556592 h 1381539"/>
                  <a:gd name="connsiteX86" fmla="*/ 1776553 w 1981380"/>
                  <a:gd name="connsiteY86" fmla="*/ 576470 h 1381539"/>
                  <a:gd name="connsiteX87" fmla="*/ 1716919 w 1981380"/>
                  <a:gd name="connsiteY87" fmla="*/ 596348 h 1381539"/>
                  <a:gd name="connsiteX88" fmla="*/ 1697040 w 1981380"/>
                  <a:gd name="connsiteY88" fmla="*/ 616226 h 1381539"/>
                  <a:gd name="connsiteX89" fmla="*/ 1677162 w 1981380"/>
                  <a:gd name="connsiteY89" fmla="*/ 675861 h 1381539"/>
                  <a:gd name="connsiteX90" fmla="*/ 1687101 w 1981380"/>
                  <a:gd name="connsiteY90" fmla="*/ 795131 h 1381539"/>
                  <a:gd name="connsiteX91" fmla="*/ 1706980 w 1981380"/>
                  <a:gd name="connsiteY91" fmla="*/ 824948 h 1381539"/>
                  <a:gd name="connsiteX92" fmla="*/ 1726858 w 1981380"/>
                  <a:gd name="connsiteY92" fmla="*/ 884583 h 1381539"/>
                  <a:gd name="connsiteX93" fmla="*/ 1736797 w 1981380"/>
                  <a:gd name="connsiteY93" fmla="*/ 914400 h 1381539"/>
                  <a:gd name="connsiteX94" fmla="*/ 1726858 w 1981380"/>
                  <a:gd name="connsiteY94" fmla="*/ 1003852 h 1381539"/>
                  <a:gd name="connsiteX95" fmla="*/ 1697040 w 1981380"/>
                  <a:gd name="connsiteY95" fmla="*/ 1013792 h 1381539"/>
                  <a:gd name="connsiteX96" fmla="*/ 1637406 w 1981380"/>
                  <a:gd name="connsiteY96" fmla="*/ 1003852 h 1381539"/>
                  <a:gd name="connsiteX97" fmla="*/ 1587710 w 1981380"/>
                  <a:gd name="connsiteY97" fmla="*/ 974035 h 1381539"/>
                  <a:gd name="connsiteX98" fmla="*/ 1538014 w 1981380"/>
                  <a:gd name="connsiteY98" fmla="*/ 914400 h 1381539"/>
                  <a:gd name="connsiteX99" fmla="*/ 1528075 w 1981380"/>
                  <a:gd name="connsiteY99" fmla="*/ 884583 h 1381539"/>
                  <a:gd name="connsiteX100" fmla="*/ 1518136 w 1981380"/>
                  <a:gd name="connsiteY100" fmla="*/ 805070 h 1381539"/>
                  <a:gd name="connsiteX101" fmla="*/ 1458501 w 1981380"/>
                  <a:gd name="connsiteY101" fmla="*/ 844826 h 1381539"/>
                  <a:gd name="connsiteX102" fmla="*/ 1418745 w 1981380"/>
                  <a:gd name="connsiteY102" fmla="*/ 854765 h 1381539"/>
                  <a:gd name="connsiteX103" fmla="*/ 1398867 w 1981380"/>
                  <a:gd name="connsiteY103" fmla="*/ 874644 h 1381539"/>
                  <a:gd name="connsiteX104" fmla="*/ 1369049 w 1981380"/>
                  <a:gd name="connsiteY104" fmla="*/ 884583 h 1381539"/>
                  <a:gd name="connsiteX105" fmla="*/ 1349171 w 1981380"/>
                  <a:gd name="connsiteY105" fmla="*/ 914400 h 1381539"/>
                  <a:gd name="connsiteX106" fmla="*/ 1359110 w 1981380"/>
                  <a:gd name="connsiteY106" fmla="*/ 1073426 h 1381539"/>
                  <a:gd name="connsiteX107" fmla="*/ 1388927 w 1981380"/>
                  <a:gd name="connsiteY107" fmla="*/ 1172818 h 1381539"/>
                  <a:gd name="connsiteX108" fmla="*/ 1398867 w 1981380"/>
                  <a:gd name="connsiteY108" fmla="*/ 1202635 h 1381539"/>
                  <a:gd name="connsiteX109" fmla="*/ 1448562 w 1981380"/>
                  <a:gd name="connsiteY109" fmla="*/ 1242392 h 1381539"/>
                  <a:gd name="connsiteX110" fmla="*/ 1458501 w 1981380"/>
                  <a:gd name="connsiteY110" fmla="*/ 1381539 h 1381539"/>
                  <a:gd name="connsiteX111" fmla="*/ 1349171 w 1981380"/>
                  <a:gd name="connsiteY111" fmla="*/ 1361661 h 1381539"/>
                  <a:gd name="connsiteX112" fmla="*/ 1319353 w 1981380"/>
                  <a:gd name="connsiteY112" fmla="*/ 1341783 h 1381539"/>
                  <a:gd name="connsiteX113" fmla="*/ 1299475 w 1981380"/>
                  <a:gd name="connsiteY113" fmla="*/ 1302026 h 1381539"/>
                  <a:gd name="connsiteX114" fmla="*/ 1249780 w 1981380"/>
                  <a:gd name="connsiteY114" fmla="*/ 1242392 h 1381539"/>
                  <a:gd name="connsiteX115" fmla="*/ 1229901 w 1981380"/>
                  <a:gd name="connsiteY115" fmla="*/ 1182757 h 1381539"/>
                  <a:gd name="connsiteX116" fmla="*/ 1210023 w 1981380"/>
                  <a:gd name="connsiteY116" fmla="*/ 1113183 h 1381539"/>
                  <a:gd name="connsiteX117" fmla="*/ 1200084 w 1981380"/>
                  <a:gd name="connsiteY117" fmla="*/ 1083365 h 1381539"/>
                  <a:gd name="connsiteX118" fmla="*/ 1190145 w 1981380"/>
                  <a:gd name="connsiteY118" fmla="*/ 1013792 h 1381539"/>
                  <a:gd name="connsiteX119" fmla="*/ 1180206 w 1981380"/>
                  <a:gd name="connsiteY119" fmla="*/ 854765 h 1381539"/>
                  <a:gd name="connsiteX120" fmla="*/ 1140449 w 1981380"/>
                  <a:gd name="connsiteY120" fmla="*/ 844826 h 1381539"/>
                  <a:gd name="connsiteX121" fmla="*/ 1021180 w 1981380"/>
                  <a:gd name="connsiteY121" fmla="*/ 854765 h 1381539"/>
                  <a:gd name="connsiteX122" fmla="*/ 1001301 w 1981380"/>
                  <a:gd name="connsiteY122" fmla="*/ 914400 h 1381539"/>
                  <a:gd name="connsiteX123" fmla="*/ 991362 w 1981380"/>
                  <a:gd name="connsiteY123" fmla="*/ 993913 h 1381539"/>
                  <a:gd name="connsiteX124" fmla="*/ 931727 w 1981380"/>
                  <a:gd name="connsiteY124" fmla="*/ 1013792 h 1381539"/>
                  <a:gd name="connsiteX125" fmla="*/ 852214 w 1981380"/>
                  <a:gd name="connsiteY125" fmla="*/ 1003852 h 1381539"/>
                  <a:gd name="connsiteX126" fmla="*/ 812458 w 1981380"/>
                  <a:gd name="connsiteY126" fmla="*/ 993913 h 1381539"/>
                  <a:gd name="connsiteX127" fmla="*/ 752823 w 1981380"/>
                  <a:gd name="connsiteY127" fmla="*/ 934279 h 1381539"/>
                  <a:gd name="connsiteX128" fmla="*/ 742884 w 1981380"/>
                  <a:gd name="connsiteY128" fmla="*/ 904461 h 1381539"/>
                  <a:gd name="connsiteX129" fmla="*/ 752823 w 1981380"/>
                  <a:gd name="connsiteY129" fmla="*/ 775252 h 1381539"/>
                  <a:gd name="connsiteX130" fmla="*/ 693188 w 1981380"/>
                  <a:gd name="connsiteY130" fmla="*/ 795131 h 1381539"/>
                  <a:gd name="connsiteX131" fmla="*/ 663371 w 1981380"/>
                  <a:gd name="connsiteY131" fmla="*/ 805070 h 1381539"/>
                  <a:gd name="connsiteX132" fmla="*/ 633553 w 1981380"/>
                  <a:gd name="connsiteY132" fmla="*/ 815009 h 1381539"/>
                  <a:gd name="connsiteX133" fmla="*/ 573919 w 1981380"/>
                  <a:gd name="connsiteY133" fmla="*/ 864705 h 1381539"/>
                  <a:gd name="connsiteX134" fmla="*/ 563980 w 1981380"/>
                  <a:gd name="connsiteY134" fmla="*/ 894522 h 1381539"/>
                  <a:gd name="connsiteX135" fmla="*/ 524223 w 1981380"/>
                  <a:gd name="connsiteY135" fmla="*/ 934279 h 1381539"/>
                  <a:gd name="connsiteX136" fmla="*/ 504345 w 1981380"/>
                  <a:gd name="connsiteY136" fmla="*/ 914400 h 1381539"/>
                  <a:gd name="connsiteX137" fmla="*/ 474527 w 1981380"/>
                  <a:gd name="connsiteY137" fmla="*/ 894522 h 1381539"/>
                  <a:gd name="connsiteX138" fmla="*/ 454649 w 1981380"/>
                  <a:gd name="connsiteY138" fmla="*/ 864705 h 1381539"/>
                  <a:gd name="connsiteX139" fmla="*/ 414893 w 1981380"/>
                  <a:gd name="connsiteY139" fmla="*/ 874644 h 1381539"/>
                  <a:gd name="connsiteX140" fmla="*/ 385075 w 1981380"/>
                  <a:gd name="connsiteY140" fmla="*/ 884583 h 13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1981380" h="1381539">
                    <a:moveTo>
                      <a:pt x="17327" y="1063487"/>
                    </a:moveTo>
                    <a:cubicBezTo>
                      <a:pt x="33892" y="1056861"/>
                      <a:pt x="50318" y="1049873"/>
                      <a:pt x="67023" y="1043609"/>
                    </a:cubicBezTo>
                    <a:cubicBezTo>
                      <a:pt x="76833" y="1039930"/>
                      <a:pt x="87469" y="1038355"/>
                      <a:pt x="96840" y="1033670"/>
                    </a:cubicBezTo>
                    <a:cubicBezTo>
                      <a:pt x="121919" y="1021131"/>
                      <a:pt x="128045" y="1012405"/>
                      <a:pt x="146536" y="993913"/>
                    </a:cubicBezTo>
                    <a:cubicBezTo>
                      <a:pt x="160755" y="951257"/>
                      <a:pt x="160243" y="969229"/>
                      <a:pt x="146536" y="914400"/>
                    </a:cubicBezTo>
                    <a:cubicBezTo>
                      <a:pt x="143995" y="904236"/>
                      <a:pt x="145122" y="890672"/>
                      <a:pt x="136597" y="884583"/>
                    </a:cubicBezTo>
                    <a:cubicBezTo>
                      <a:pt x="119546" y="872404"/>
                      <a:pt x="76962" y="864705"/>
                      <a:pt x="76962" y="864705"/>
                    </a:cubicBezTo>
                    <a:cubicBezTo>
                      <a:pt x="70336" y="858079"/>
                      <a:pt x="65465" y="849017"/>
                      <a:pt x="57084" y="844826"/>
                    </a:cubicBezTo>
                    <a:cubicBezTo>
                      <a:pt x="-5220" y="813673"/>
                      <a:pt x="-18612" y="881544"/>
                      <a:pt x="27267" y="725557"/>
                    </a:cubicBezTo>
                    <a:cubicBezTo>
                      <a:pt x="34008" y="702637"/>
                      <a:pt x="59468" y="688587"/>
                      <a:pt x="67023" y="665922"/>
                    </a:cubicBezTo>
                    <a:cubicBezTo>
                      <a:pt x="70336" y="655983"/>
                      <a:pt x="68437" y="642194"/>
                      <a:pt x="76962" y="636105"/>
                    </a:cubicBezTo>
                    <a:cubicBezTo>
                      <a:pt x="94013" y="623926"/>
                      <a:pt x="136597" y="616226"/>
                      <a:pt x="136597" y="616226"/>
                    </a:cubicBezTo>
                    <a:cubicBezTo>
                      <a:pt x="174425" y="620429"/>
                      <a:pt x="226370" y="612333"/>
                      <a:pt x="255867" y="646044"/>
                    </a:cubicBezTo>
                    <a:cubicBezTo>
                      <a:pt x="271599" y="664024"/>
                      <a:pt x="295623" y="705679"/>
                      <a:pt x="295623" y="705679"/>
                    </a:cubicBezTo>
                    <a:cubicBezTo>
                      <a:pt x="326650" y="701800"/>
                      <a:pt x="379896" y="707182"/>
                      <a:pt x="404953" y="675861"/>
                    </a:cubicBezTo>
                    <a:cubicBezTo>
                      <a:pt x="411498" y="667680"/>
                      <a:pt x="411580" y="655983"/>
                      <a:pt x="414893" y="646044"/>
                    </a:cubicBezTo>
                    <a:cubicBezTo>
                      <a:pt x="411580" y="602974"/>
                      <a:pt x="416820" y="558370"/>
                      <a:pt x="404953" y="516835"/>
                    </a:cubicBezTo>
                    <a:cubicBezTo>
                      <a:pt x="402075" y="506761"/>
                      <a:pt x="385210" y="509774"/>
                      <a:pt x="375136" y="506896"/>
                    </a:cubicBezTo>
                    <a:cubicBezTo>
                      <a:pt x="328273" y="493507"/>
                      <a:pt x="322113" y="495062"/>
                      <a:pt x="265806" y="487018"/>
                    </a:cubicBezTo>
                    <a:cubicBezTo>
                      <a:pt x="240525" y="461737"/>
                      <a:pt x="242095" y="467497"/>
                      <a:pt x="226049" y="427383"/>
                    </a:cubicBezTo>
                    <a:cubicBezTo>
                      <a:pt x="218267" y="407928"/>
                      <a:pt x="206171" y="367748"/>
                      <a:pt x="206171" y="367748"/>
                    </a:cubicBezTo>
                    <a:cubicBezTo>
                      <a:pt x="209484" y="351183"/>
                      <a:pt x="204165" y="329997"/>
                      <a:pt x="216110" y="318052"/>
                    </a:cubicBezTo>
                    <a:cubicBezTo>
                      <a:pt x="228055" y="306107"/>
                      <a:pt x="249142" y="310890"/>
                      <a:pt x="265806" y="308113"/>
                    </a:cubicBezTo>
                    <a:cubicBezTo>
                      <a:pt x="288914" y="304262"/>
                      <a:pt x="312189" y="301487"/>
                      <a:pt x="335380" y="298174"/>
                    </a:cubicBezTo>
                    <a:cubicBezTo>
                      <a:pt x="369226" y="286892"/>
                      <a:pt x="395512" y="273191"/>
                      <a:pt x="434771" y="298174"/>
                    </a:cubicBezTo>
                    <a:cubicBezTo>
                      <a:pt x="454927" y="311000"/>
                      <a:pt x="457633" y="340916"/>
                      <a:pt x="474527" y="357809"/>
                    </a:cubicBezTo>
                    <a:cubicBezTo>
                      <a:pt x="522534" y="405814"/>
                      <a:pt x="461520" y="347402"/>
                      <a:pt x="524223" y="397565"/>
                    </a:cubicBezTo>
                    <a:cubicBezTo>
                      <a:pt x="531540" y="403419"/>
                      <a:pt x="537475" y="410818"/>
                      <a:pt x="544101" y="417444"/>
                    </a:cubicBezTo>
                    <a:cubicBezTo>
                      <a:pt x="580545" y="414131"/>
                      <a:pt x="617206" y="412680"/>
                      <a:pt x="653432" y="407505"/>
                    </a:cubicBezTo>
                    <a:cubicBezTo>
                      <a:pt x="663803" y="406023"/>
                      <a:pt x="675068" y="404110"/>
                      <a:pt x="683249" y="397565"/>
                    </a:cubicBezTo>
                    <a:cubicBezTo>
                      <a:pt x="692577" y="390103"/>
                      <a:pt x="695665" y="377076"/>
                      <a:pt x="703127" y="367748"/>
                    </a:cubicBezTo>
                    <a:cubicBezTo>
                      <a:pt x="708981" y="360431"/>
                      <a:pt x="716380" y="354496"/>
                      <a:pt x="723006" y="347870"/>
                    </a:cubicBezTo>
                    <a:cubicBezTo>
                      <a:pt x="736615" y="307043"/>
                      <a:pt x="736988" y="288487"/>
                      <a:pt x="762762" y="258418"/>
                    </a:cubicBezTo>
                    <a:cubicBezTo>
                      <a:pt x="774959" y="244188"/>
                      <a:pt x="784739" y="224588"/>
                      <a:pt x="802519" y="218661"/>
                    </a:cubicBezTo>
                    <a:lnTo>
                      <a:pt x="832336" y="208722"/>
                    </a:lnTo>
                    <a:cubicBezTo>
                      <a:pt x="868396" y="280843"/>
                      <a:pt x="857912" y="242649"/>
                      <a:pt x="842275" y="367748"/>
                    </a:cubicBezTo>
                    <a:cubicBezTo>
                      <a:pt x="842010" y="369864"/>
                      <a:pt x="827287" y="431209"/>
                      <a:pt x="822397" y="437322"/>
                    </a:cubicBezTo>
                    <a:cubicBezTo>
                      <a:pt x="805237" y="458772"/>
                      <a:pt x="776696" y="461171"/>
                      <a:pt x="752823" y="467139"/>
                    </a:cubicBezTo>
                    <a:cubicBezTo>
                      <a:pt x="759449" y="473765"/>
                      <a:pt x="764320" y="482827"/>
                      <a:pt x="772701" y="487018"/>
                    </a:cubicBezTo>
                    <a:cubicBezTo>
                      <a:pt x="791442" y="496389"/>
                      <a:pt x="832336" y="506896"/>
                      <a:pt x="832336" y="506896"/>
                    </a:cubicBezTo>
                    <a:cubicBezTo>
                      <a:pt x="852214" y="503583"/>
                      <a:pt x="872298" y="501329"/>
                      <a:pt x="891971" y="496957"/>
                    </a:cubicBezTo>
                    <a:cubicBezTo>
                      <a:pt x="902198" y="494684"/>
                      <a:pt x="915243" y="495199"/>
                      <a:pt x="921788" y="487018"/>
                    </a:cubicBezTo>
                    <a:cubicBezTo>
                      <a:pt x="930321" y="476351"/>
                      <a:pt x="925618" y="459479"/>
                      <a:pt x="931727" y="447261"/>
                    </a:cubicBezTo>
                    <a:cubicBezTo>
                      <a:pt x="935918" y="438880"/>
                      <a:pt x="944980" y="434009"/>
                      <a:pt x="951606" y="427383"/>
                    </a:cubicBezTo>
                    <a:cubicBezTo>
                      <a:pt x="981765" y="336904"/>
                      <a:pt x="935501" y="479809"/>
                      <a:pt x="971484" y="347870"/>
                    </a:cubicBezTo>
                    <a:cubicBezTo>
                      <a:pt x="976997" y="327655"/>
                      <a:pt x="973927" y="299858"/>
                      <a:pt x="991362" y="288235"/>
                    </a:cubicBezTo>
                    <a:cubicBezTo>
                      <a:pt x="1001301" y="281609"/>
                      <a:pt x="1010200" y="273062"/>
                      <a:pt x="1021180" y="268357"/>
                    </a:cubicBezTo>
                    <a:cubicBezTo>
                      <a:pt x="1033735" y="262976"/>
                      <a:pt x="1047802" y="262171"/>
                      <a:pt x="1060936" y="258418"/>
                    </a:cubicBezTo>
                    <a:cubicBezTo>
                      <a:pt x="1071010" y="255540"/>
                      <a:pt x="1080814" y="251792"/>
                      <a:pt x="1090753" y="248479"/>
                    </a:cubicBezTo>
                    <a:cubicBezTo>
                      <a:pt x="1113944" y="251792"/>
                      <a:pt x="1137888" y="251686"/>
                      <a:pt x="1160327" y="258418"/>
                    </a:cubicBezTo>
                    <a:cubicBezTo>
                      <a:pt x="1180096" y="264349"/>
                      <a:pt x="1207284" y="295435"/>
                      <a:pt x="1219962" y="308113"/>
                    </a:cubicBezTo>
                    <a:cubicBezTo>
                      <a:pt x="1216649" y="354496"/>
                      <a:pt x="1222004" y="402330"/>
                      <a:pt x="1210023" y="447261"/>
                    </a:cubicBezTo>
                    <a:cubicBezTo>
                      <a:pt x="1207324" y="457384"/>
                      <a:pt x="1183519" y="447261"/>
                      <a:pt x="1180206" y="457200"/>
                    </a:cubicBezTo>
                    <a:cubicBezTo>
                      <a:pt x="1157745" y="524583"/>
                      <a:pt x="1224722" y="511836"/>
                      <a:pt x="1259719" y="516835"/>
                    </a:cubicBezTo>
                    <a:cubicBezTo>
                      <a:pt x="1339232" y="513522"/>
                      <a:pt x="1419163" y="515684"/>
                      <a:pt x="1498258" y="506896"/>
                    </a:cubicBezTo>
                    <a:cubicBezTo>
                      <a:pt x="1510130" y="505577"/>
                      <a:pt x="1519006" y="494792"/>
                      <a:pt x="1528075" y="487018"/>
                    </a:cubicBezTo>
                    <a:cubicBezTo>
                      <a:pt x="1542305" y="474821"/>
                      <a:pt x="1554580" y="460513"/>
                      <a:pt x="1567832" y="447261"/>
                    </a:cubicBezTo>
                    <a:cubicBezTo>
                      <a:pt x="1577771" y="437322"/>
                      <a:pt x="1584314" y="421889"/>
                      <a:pt x="1597649" y="417444"/>
                    </a:cubicBezTo>
                    <a:lnTo>
                      <a:pt x="1627467" y="407505"/>
                    </a:lnTo>
                    <a:cubicBezTo>
                      <a:pt x="1638087" y="396885"/>
                      <a:pt x="1664716" y="372853"/>
                      <a:pt x="1667223" y="357809"/>
                    </a:cubicBezTo>
                    <a:cubicBezTo>
                      <a:pt x="1671632" y="331356"/>
                      <a:pt x="1645335" y="317047"/>
                      <a:pt x="1627467" y="308113"/>
                    </a:cubicBezTo>
                    <a:cubicBezTo>
                      <a:pt x="1618096" y="303428"/>
                      <a:pt x="1607723" y="301052"/>
                      <a:pt x="1597649" y="298174"/>
                    </a:cubicBezTo>
                    <a:cubicBezTo>
                      <a:pt x="1526221" y="277766"/>
                      <a:pt x="1590189" y="298794"/>
                      <a:pt x="1508197" y="278296"/>
                    </a:cubicBezTo>
                    <a:cubicBezTo>
                      <a:pt x="1498033" y="275755"/>
                      <a:pt x="1488319" y="271670"/>
                      <a:pt x="1478380" y="268357"/>
                    </a:cubicBezTo>
                    <a:lnTo>
                      <a:pt x="1408806" y="198783"/>
                    </a:lnTo>
                    <a:lnTo>
                      <a:pt x="1388927" y="178905"/>
                    </a:lnTo>
                    <a:lnTo>
                      <a:pt x="1369049" y="159026"/>
                    </a:lnTo>
                    <a:cubicBezTo>
                      <a:pt x="1365736" y="149087"/>
                      <a:pt x="1358161" y="139643"/>
                      <a:pt x="1359110" y="129209"/>
                    </a:cubicBezTo>
                    <a:cubicBezTo>
                      <a:pt x="1361583" y="102001"/>
                      <a:pt x="1368841" y="75062"/>
                      <a:pt x="1378988" y="49696"/>
                    </a:cubicBezTo>
                    <a:cubicBezTo>
                      <a:pt x="1389057" y="24525"/>
                      <a:pt x="1418157" y="25727"/>
                      <a:pt x="1438623" y="19879"/>
                    </a:cubicBezTo>
                    <a:cubicBezTo>
                      <a:pt x="1538424" y="-8637"/>
                      <a:pt x="1383924" y="31067"/>
                      <a:pt x="1508197" y="0"/>
                    </a:cubicBezTo>
                    <a:cubicBezTo>
                      <a:pt x="1547954" y="3313"/>
                      <a:pt x="1589028" y="-739"/>
                      <a:pt x="1627467" y="9939"/>
                    </a:cubicBezTo>
                    <a:cubicBezTo>
                      <a:pt x="1650486" y="16333"/>
                      <a:pt x="1667223" y="36444"/>
                      <a:pt x="1687101" y="49696"/>
                    </a:cubicBezTo>
                    <a:lnTo>
                      <a:pt x="1716919" y="69574"/>
                    </a:lnTo>
                    <a:cubicBezTo>
                      <a:pt x="1734425" y="122093"/>
                      <a:pt x="1737314" y="117207"/>
                      <a:pt x="1716919" y="198783"/>
                    </a:cubicBezTo>
                    <a:cubicBezTo>
                      <a:pt x="1714646" y="207874"/>
                      <a:pt x="1703666" y="212035"/>
                      <a:pt x="1697040" y="218661"/>
                    </a:cubicBezTo>
                    <a:cubicBezTo>
                      <a:pt x="1713605" y="221974"/>
                      <a:pt x="1730039" y="226031"/>
                      <a:pt x="1746736" y="228600"/>
                    </a:cubicBezTo>
                    <a:cubicBezTo>
                      <a:pt x="1773136" y="232661"/>
                      <a:pt x="1800131" y="232942"/>
                      <a:pt x="1826249" y="238539"/>
                    </a:cubicBezTo>
                    <a:cubicBezTo>
                      <a:pt x="1846738" y="242929"/>
                      <a:pt x="1866006" y="251792"/>
                      <a:pt x="1885884" y="258418"/>
                    </a:cubicBezTo>
                    <a:lnTo>
                      <a:pt x="1915701" y="268357"/>
                    </a:lnTo>
                    <a:lnTo>
                      <a:pt x="1945519" y="278296"/>
                    </a:lnTo>
                    <a:cubicBezTo>
                      <a:pt x="1998281" y="313471"/>
                      <a:pt x="1981721" y="289679"/>
                      <a:pt x="1965397" y="387626"/>
                    </a:cubicBezTo>
                    <a:cubicBezTo>
                      <a:pt x="1963675" y="397960"/>
                      <a:pt x="1960546" y="408285"/>
                      <a:pt x="1955458" y="417444"/>
                    </a:cubicBezTo>
                    <a:cubicBezTo>
                      <a:pt x="1939121" y="446851"/>
                      <a:pt x="1914228" y="484851"/>
                      <a:pt x="1885884" y="506896"/>
                    </a:cubicBezTo>
                    <a:cubicBezTo>
                      <a:pt x="1867026" y="521563"/>
                      <a:pt x="1848913" y="539096"/>
                      <a:pt x="1826249" y="546652"/>
                    </a:cubicBezTo>
                    <a:lnTo>
                      <a:pt x="1796432" y="556592"/>
                    </a:lnTo>
                    <a:cubicBezTo>
                      <a:pt x="1789806" y="563218"/>
                      <a:pt x="1784935" y="572279"/>
                      <a:pt x="1776553" y="576470"/>
                    </a:cubicBezTo>
                    <a:cubicBezTo>
                      <a:pt x="1757812" y="585840"/>
                      <a:pt x="1716919" y="596348"/>
                      <a:pt x="1716919" y="596348"/>
                    </a:cubicBezTo>
                    <a:cubicBezTo>
                      <a:pt x="1710293" y="602974"/>
                      <a:pt x="1701231" y="607845"/>
                      <a:pt x="1697040" y="616226"/>
                    </a:cubicBezTo>
                    <a:cubicBezTo>
                      <a:pt x="1687669" y="634967"/>
                      <a:pt x="1677162" y="675861"/>
                      <a:pt x="1677162" y="675861"/>
                    </a:cubicBezTo>
                    <a:cubicBezTo>
                      <a:pt x="1680475" y="715618"/>
                      <a:pt x="1679277" y="756011"/>
                      <a:pt x="1687101" y="795131"/>
                    </a:cubicBezTo>
                    <a:cubicBezTo>
                      <a:pt x="1689444" y="806844"/>
                      <a:pt x="1702128" y="814032"/>
                      <a:pt x="1706980" y="824948"/>
                    </a:cubicBezTo>
                    <a:cubicBezTo>
                      <a:pt x="1715490" y="844096"/>
                      <a:pt x="1720232" y="864705"/>
                      <a:pt x="1726858" y="884583"/>
                    </a:cubicBezTo>
                    <a:lnTo>
                      <a:pt x="1736797" y="914400"/>
                    </a:lnTo>
                    <a:cubicBezTo>
                      <a:pt x="1733484" y="944217"/>
                      <a:pt x="1738000" y="975997"/>
                      <a:pt x="1726858" y="1003852"/>
                    </a:cubicBezTo>
                    <a:cubicBezTo>
                      <a:pt x="1722967" y="1013580"/>
                      <a:pt x="1707517" y="1013792"/>
                      <a:pt x="1697040" y="1013792"/>
                    </a:cubicBezTo>
                    <a:cubicBezTo>
                      <a:pt x="1676888" y="1013792"/>
                      <a:pt x="1657284" y="1007165"/>
                      <a:pt x="1637406" y="1003852"/>
                    </a:cubicBezTo>
                    <a:cubicBezTo>
                      <a:pt x="1575492" y="941941"/>
                      <a:pt x="1665130" y="1025648"/>
                      <a:pt x="1587710" y="974035"/>
                    </a:cubicBezTo>
                    <a:cubicBezTo>
                      <a:pt x="1564752" y="958730"/>
                      <a:pt x="1552682" y="936401"/>
                      <a:pt x="1538014" y="914400"/>
                    </a:cubicBezTo>
                    <a:cubicBezTo>
                      <a:pt x="1534701" y="904461"/>
                      <a:pt x="1529949" y="894891"/>
                      <a:pt x="1528075" y="884583"/>
                    </a:cubicBezTo>
                    <a:cubicBezTo>
                      <a:pt x="1523297" y="858303"/>
                      <a:pt x="1541327" y="818322"/>
                      <a:pt x="1518136" y="805070"/>
                    </a:cubicBezTo>
                    <a:cubicBezTo>
                      <a:pt x="1497393" y="793217"/>
                      <a:pt x="1481678" y="839032"/>
                      <a:pt x="1458501" y="844826"/>
                    </a:cubicBezTo>
                    <a:lnTo>
                      <a:pt x="1418745" y="854765"/>
                    </a:lnTo>
                    <a:cubicBezTo>
                      <a:pt x="1412119" y="861391"/>
                      <a:pt x="1406902" y="869823"/>
                      <a:pt x="1398867" y="874644"/>
                    </a:cubicBezTo>
                    <a:cubicBezTo>
                      <a:pt x="1389883" y="880034"/>
                      <a:pt x="1377230" y="878038"/>
                      <a:pt x="1369049" y="884583"/>
                    </a:cubicBezTo>
                    <a:cubicBezTo>
                      <a:pt x="1359721" y="892045"/>
                      <a:pt x="1355797" y="904461"/>
                      <a:pt x="1349171" y="914400"/>
                    </a:cubicBezTo>
                    <a:cubicBezTo>
                      <a:pt x="1352484" y="967409"/>
                      <a:pt x="1353825" y="1020577"/>
                      <a:pt x="1359110" y="1073426"/>
                    </a:cubicBezTo>
                    <a:cubicBezTo>
                      <a:pt x="1361256" y="1094885"/>
                      <a:pt x="1384479" y="1159473"/>
                      <a:pt x="1388927" y="1172818"/>
                    </a:cubicBezTo>
                    <a:cubicBezTo>
                      <a:pt x="1392240" y="1182757"/>
                      <a:pt x="1390150" y="1196824"/>
                      <a:pt x="1398867" y="1202635"/>
                    </a:cubicBezTo>
                    <a:cubicBezTo>
                      <a:pt x="1436481" y="1227711"/>
                      <a:pt x="1420238" y="1214066"/>
                      <a:pt x="1448562" y="1242392"/>
                    </a:cubicBezTo>
                    <a:cubicBezTo>
                      <a:pt x="1476887" y="1327366"/>
                      <a:pt x="1471039" y="1281235"/>
                      <a:pt x="1458501" y="1381539"/>
                    </a:cubicBezTo>
                    <a:cubicBezTo>
                      <a:pt x="1431090" y="1378113"/>
                      <a:pt x="1379815" y="1376982"/>
                      <a:pt x="1349171" y="1361661"/>
                    </a:cubicBezTo>
                    <a:cubicBezTo>
                      <a:pt x="1338487" y="1356319"/>
                      <a:pt x="1329292" y="1348409"/>
                      <a:pt x="1319353" y="1341783"/>
                    </a:cubicBezTo>
                    <a:cubicBezTo>
                      <a:pt x="1312727" y="1328531"/>
                      <a:pt x="1308087" y="1314083"/>
                      <a:pt x="1299475" y="1302026"/>
                    </a:cubicBezTo>
                    <a:cubicBezTo>
                      <a:pt x="1271937" y="1263473"/>
                      <a:pt x="1268340" y="1284150"/>
                      <a:pt x="1249780" y="1242392"/>
                    </a:cubicBezTo>
                    <a:cubicBezTo>
                      <a:pt x="1241270" y="1223244"/>
                      <a:pt x="1236527" y="1202635"/>
                      <a:pt x="1229901" y="1182757"/>
                    </a:cubicBezTo>
                    <a:cubicBezTo>
                      <a:pt x="1206077" y="1111285"/>
                      <a:pt x="1234975" y="1200515"/>
                      <a:pt x="1210023" y="1113183"/>
                    </a:cubicBezTo>
                    <a:cubicBezTo>
                      <a:pt x="1207145" y="1103109"/>
                      <a:pt x="1203397" y="1093304"/>
                      <a:pt x="1200084" y="1083365"/>
                    </a:cubicBezTo>
                    <a:cubicBezTo>
                      <a:pt x="1196771" y="1060174"/>
                      <a:pt x="1192174" y="1037130"/>
                      <a:pt x="1190145" y="1013792"/>
                    </a:cubicBezTo>
                    <a:cubicBezTo>
                      <a:pt x="1185544" y="960879"/>
                      <a:pt x="1195193" y="905719"/>
                      <a:pt x="1180206" y="854765"/>
                    </a:cubicBezTo>
                    <a:cubicBezTo>
                      <a:pt x="1176352" y="841660"/>
                      <a:pt x="1153701" y="848139"/>
                      <a:pt x="1140449" y="844826"/>
                    </a:cubicBezTo>
                    <a:cubicBezTo>
                      <a:pt x="1100693" y="848139"/>
                      <a:pt x="1056862" y="836924"/>
                      <a:pt x="1021180" y="854765"/>
                    </a:cubicBezTo>
                    <a:cubicBezTo>
                      <a:pt x="1002438" y="864136"/>
                      <a:pt x="1001301" y="914400"/>
                      <a:pt x="1001301" y="914400"/>
                    </a:cubicBezTo>
                    <a:cubicBezTo>
                      <a:pt x="997988" y="940904"/>
                      <a:pt x="1006679" y="972031"/>
                      <a:pt x="991362" y="993913"/>
                    </a:cubicBezTo>
                    <a:cubicBezTo>
                      <a:pt x="979346" y="1011079"/>
                      <a:pt x="931727" y="1013792"/>
                      <a:pt x="931727" y="1013792"/>
                    </a:cubicBezTo>
                    <a:cubicBezTo>
                      <a:pt x="905223" y="1010479"/>
                      <a:pt x="878561" y="1008243"/>
                      <a:pt x="852214" y="1003852"/>
                    </a:cubicBezTo>
                    <a:cubicBezTo>
                      <a:pt x="838740" y="1001606"/>
                      <a:pt x="823649" y="1001746"/>
                      <a:pt x="812458" y="993913"/>
                    </a:cubicBezTo>
                    <a:cubicBezTo>
                      <a:pt x="789428" y="977792"/>
                      <a:pt x="752823" y="934279"/>
                      <a:pt x="752823" y="934279"/>
                    </a:cubicBezTo>
                    <a:cubicBezTo>
                      <a:pt x="749510" y="924340"/>
                      <a:pt x="742884" y="914938"/>
                      <a:pt x="742884" y="904461"/>
                    </a:cubicBezTo>
                    <a:cubicBezTo>
                      <a:pt x="742884" y="861264"/>
                      <a:pt x="770698" y="814577"/>
                      <a:pt x="752823" y="775252"/>
                    </a:cubicBezTo>
                    <a:cubicBezTo>
                      <a:pt x="744152" y="756177"/>
                      <a:pt x="713066" y="788505"/>
                      <a:pt x="693188" y="795131"/>
                    </a:cubicBezTo>
                    <a:lnTo>
                      <a:pt x="663371" y="805070"/>
                    </a:lnTo>
                    <a:lnTo>
                      <a:pt x="633553" y="815009"/>
                    </a:lnTo>
                    <a:cubicBezTo>
                      <a:pt x="611550" y="829678"/>
                      <a:pt x="589225" y="841745"/>
                      <a:pt x="573919" y="864705"/>
                    </a:cubicBezTo>
                    <a:cubicBezTo>
                      <a:pt x="568108" y="873422"/>
                      <a:pt x="570069" y="885997"/>
                      <a:pt x="563980" y="894522"/>
                    </a:cubicBezTo>
                    <a:cubicBezTo>
                      <a:pt x="553087" y="909773"/>
                      <a:pt x="524223" y="934279"/>
                      <a:pt x="524223" y="934279"/>
                    </a:cubicBezTo>
                    <a:cubicBezTo>
                      <a:pt x="517597" y="927653"/>
                      <a:pt x="511662" y="920254"/>
                      <a:pt x="504345" y="914400"/>
                    </a:cubicBezTo>
                    <a:cubicBezTo>
                      <a:pt x="495017" y="906938"/>
                      <a:pt x="482974" y="902969"/>
                      <a:pt x="474527" y="894522"/>
                    </a:cubicBezTo>
                    <a:cubicBezTo>
                      <a:pt x="466080" y="886076"/>
                      <a:pt x="461275" y="874644"/>
                      <a:pt x="454649" y="864705"/>
                    </a:cubicBezTo>
                    <a:cubicBezTo>
                      <a:pt x="441397" y="868018"/>
                      <a:pt x="428027" y="870891"/>
                      <a:pt x="414893" y="874644"/>
                    </a:cubicBezTo>
                    <a:cubicBezTo>
                      <a:pt x="404819" y="877522"/>
                      <a:pt x="385075" y="884583"/>
                      <a:pt x="385075" y="884583"/>
                    </a:cubicBezTo>
                  </a:path>
                </a:pathLst>
              </a:cu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FF616A5-5C2B-4002-8DAC-E7B14845F5D0}"/>
                  </a:ext>
                </a:extLst>
              </p:cNvPr>
              <p:cNvGrpSpPr/>
              <p:nvPr/>
            </p:nvGrpSpPr>
            <p:grpSpPr>
              <a:xfrm>
                <a:off x="11718229" y="11420686"/>
                <a:ext cx="912077" cy="461665"/>
                <a:chOff x="5424916" y="1518698"/>
                <a:chExt cx="912077" cy="46166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B3FDAB4-D0B7-4DC6-B78C-D9890497A63C}"/>
                    </a:ext>
                  </a:extLst>
                </p:cNvPr>
                <p:cNvSpPr/>
                <p:nvPr/>
              </p:nvSpPr>
              <p:spPr>
                <a:xfrm>
                  <a:off x="5424916" y="1599052"/>
                  <a:ext cx="912077" cy="34565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F020629-F02A-4B61-B815-676AD8DC06D6}"/>
                    </a:ext>
                  </a:extLst>
                </p:cNvPr>
                <p:cNvSpPr txBox="1"/>
                <p:nvPr/>
              </p:nvSpPr>
              <p:spPr>
                <a:xfrm>
                  <a:off x="5541696" y="1518698"/>
                  <a:ext cx="791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Rep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5327F1-4ED8-49B0-A140-B5042FA5315B}"/>
                  </a:ext>
                </a:extLst>
              </p:cNvPr>
              <p:cNvSpPr txBox="1"/>
              <p:nvPr/>
            </p:nvSpPr>
            <p:spPr>
              <a:xfrm>
                <a:off x="10829401" y="10960294"/>
                <a:ext cx="1211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Cleave</a:t>
                </a: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919632-4B2B-47A4-8869-3B53496C8D49}"/>
              </a:ext>
            </a:extLst>
          </p:cNvPr>
          <p:cNvGrpSpPr/>
          <p:nvPr/>
        </p:nvGrpSpPr>
        <p:grpSpPr>
          <a:xfrm>
            <a:off x="9502624" y="16495413"/>
            <a:ext cx="4071650" cy="1918646"/>
            <a:chOff x="15216983" y="11863759"/>
            <a:chExt cx="4071650" cy="1918646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EF36D077-9630-4F2A-8B1B-132FF8E241E3}"/>
                </a:ext>
              </a:extLst>
            </p:cNvPr>
            <p:cNvSpPr/>
            <p:nvPr/>
          </p:nvSpPr>
          <p:spPr>
            <a:xfrm>
              <a:off x="17305597" y="11898521"/>
              <a:ext cx="1983036" cy="1883884"/>
            </a:xfrm>
            <a:prstGeom prst="flowChartConnector">
              <a:avLst/>
            </a:prstGeom>
            <a:noFill/>
            <a:ln w="444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9B45257-E2F5-4A8B-A7C4-75D28651DAA4}"/>
                </a:ext>
              </a:extLst>
            </p:cNvPr>
            <p:cNvGrpSpPr/>
            <p:nvPr/>
          </p:nvGrpSpPr>
          <p:grpSpPr>
            <a:xfrm>
              <a:off x="15216983" y="11863759"/>
              <a:ext cx="1983036" cy="1883884"/>
              <a:chOff x="19234806" y="11378853"/>
              <a:chExt cx="1983036" cy="1883884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88129DFB-EBDC-42B9-BC04-EB1D78DB050A}"/>
                  </a:ext>
                </a:extLst>
              </p:cNvPr>
              <p:cNvSpPr/>
              <p:nvPr/>
            </p:nvSpPr>
            <p:spPr>
              <a:xfrm>
                <a:off x="19234806" y="11378853"/>
                <a:ext cx="1983036" cy="1883884"/>
              </a:xfrm>
              <a:prstGeom prst="flowChartConnector">
                <a:avLst/>
              </a:prstGeom>
              <a:noFill/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EF4E27DF-4B5E-4070-A452-A1F4EB6EA389}"/>
                  </a:ext>
                </a:extLst>
              </p:cNvPr>
              <p:cNvSpPr/>
              <p:nvPr/>
            </p:nvSpPr>
            <p:spPr>
              <a:xfrm>
                <a:off x="19340384" y="11484689"/>
                <a:ext cx="1771879" cy="1670431"/>
              </a:xfrm>
              <a:prstGeom prst="flowChartConnector">
                <a:avLst/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17AFE1-96D2-40B3-A849-35FD3DBE1A82}"/>
              </a:ext>
            </a:extLst>
          </p:cNvPr>
          <p:cNvCxnSpPr>
            <a:cxnSpLocks/>
          </p:cNvCxnSpPr>
          <p:nvPr/>
        </p:nvCxnSpPr>
        <p:spPr>
          <a:xfrm>
            <a:off x="10335992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04BC15-DC4F-4BA0-BF58-F2776BBB4575}"/>
              </a:ext>
            </a:extLst>
          </p:cNvPr>
          <p:cNvCxnSpPr>
            <a:cxnSpLocks/>
          </p:cNvCxnSpPr>
          <p:nvPr/>
        </p:nvCxnSpPr>
        <p:spPr>
          <a:xfrm>
            <a:off x="13499377" y="1448521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B10708-98D7-4C63-93EE-94F6EF6AB4D7}"/>
              </a:ext>
            </a:extLst>
          </p:cNvPr>
          <p:cNvCxnSpPr>
            <a:cxnSpLocks/>
          </p:cNvCxnSpPr>
          <p:nvPr/>
        </p:nvCxnSpPr>
        <p:spPr>
          <a:xfrm>
            <a:off x="16700318" y="14467636"/>
            <a:ext cx="643319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7DCAD19-22E7-4F12-AAF6-0CFB8C981BFD}"/>
              </a:ext>
            </a:extLst>
          </p:cNvPr>
          <p:cNvCxnSpPr>
            <a:cxnSpLocks/>
          </p:cNvCxnSpPr>
          <p:nvPr/>
        </p:nvCxnSpPr>
        <p:spPr>
          <a:xfrm flipH="1">
            <a:off x="18149459" y="15623605"/>
            <a:ext cx="284576" cy="51770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C9B384-A740-4C0B-9A09-47F1B281BD7C}"/>
              </a:ext>
            </a:extLst>
          </p:cNvPr>
          <p:cNvCxnSpPr>
            <a:cxnSpLocks/>
          </p:cNvCxnSpPr>
          <p:nvPr/>
        </p:nvCxnSpPr>
        <p:spPr>
          <a:xfrm flipH="1">
            <a:off x="13971540" y="17451584"/>
            <a:ext cx="831107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05558EE7-43EA-4E18-B897-1B8DC9784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35" y="4303110"/>
            <a:ext cx="10993648" cy="753497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323749-0C89-46A8-B088-C15B47B8E58E}"/>
              </a:ext>
            </a:extLst>
          </p:cNvPr>
          <p:cNvSpPr txBox="1"/>
          <p:nvPr/>
        </p:nvSpPr>
        <p:spPr>
          <a:xfrm>
            <a:off x="15347659" y="11632527"/>
            <a:ext cx="2034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EE082D-485C-41AB-861E-420ECF8243D6}"/>
              </a:ext>
            </a:extLst>
          </p:cNvPr>
          <p:cNvSpPr txBox="1"/>
          <p:nvPr/>
        </p:nvSpPr>
        <p:spPr>
          <a:xfrm>
            <a:off x="13493518" y="7795919"/>
            <a:ext cx="1527118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TTV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345F2D-4AF2-4968-97DD-36E09EF262DE}"/>
              </a:ext>
            </a:extLst>
          </p:cNvPr>
          <p:cNvSpPr txBox="1"/>
          <p:nvPr/>
        </p:nvSpPr>
        <p:spPr>
          <a:xfrm>
            <a:off x="17582181" y="8845557"/>
            <a:ext cx="294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Arginine-rich N-terminus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Rep-like protein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2041D7-4DF2-4ECC-B03D-1BA3F0593DD9}"/>
              </a:ext>
            </a:extLst>
          </p:cNvPr>
          <p:cNvSpPr txBox="1"/>
          <p:nvPr/>
        </p:nvSpPr>
        <p:spPr>
          <a:xfrm>
            <a:off x="7516124" y="4837428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0FFA5D-7A06-4ABB-B79A-BEF19FFAAA0D}"/>
              </a:ext>
            </a:extLst>
          </p:cNvPr>
          <p:cNvSpPr txBox="1"/>
          <p:nvPr/>
        </p:nvSpPr>
        <p:spPr>
          <a:xfrm>
            <a:off x="7516124" y="12003120"/>
            <a:ext cx="117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(b)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820F39-ECF6-4604-B088-7F418DDD6ADE}"/>
              </a:ext>
            </a:extLst>
          </p:cNvPr>
          <p:cNvSpPr txBox="1"/>
          <p:nvPr/>
        </p:nvSpPr>
        <p:spPr>
          <a:xfrm>
            <a:off x="10379242" y="13862342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665D2F-B827-4003-8962-90D778E3D6B0}"/>
              </a:ext>
            </a:extLst>
          </p:cNvPr>
          <p:cNvSpPr txBox="1"/>
          <p:nvPr/>
        </p:nvSpPr>
        <p:spPr>
          <a:xfrm>
            <a:off x="16741183" y="13835354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B92795-6851-48DC-9ECF-058E016AA667}"/>
              </a:ext>
            </a:extLst>
          </p:cNvPr>
          <p:cNvSpPr txBox="1"/>
          <p:nvPr/>
        </p:nvSpPr>
        <p:spPr>
          <a:xfrm>
            <a:off x="13545954" y="13881565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281195-554D-4A96-A412-54619E359445}"/>
              </a:ext>
            </a:extLst>
          </p:cNvPr>
          <p:cNvSpPr txBox="1"/>
          <p:nvPr/>
        </p:nvSpPr>
        <p:spPr>
          <a:xfrm>
            <a:off x="18453813" y="15722427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5326EF-775A-427E-97B3-B97B95E2F78B}"/>
              </a:ext>
            </a:extLst>
          </p:cNvPr>
          <p:cNvSpPr txBox="1"/>
          <p:nvPr/>
        </p:nvSpPr>
        <p:spPr>
          <a:xfrm>
            <a:off x="14170338" y="16833879"/>
            <a:ext cx="117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0A941C-508E-4060-B538-9DDA687ECB4C}"/>
              </a:ext>
            </a:extLst>
          </p:cNvPr>
          <p:cNvSpPr txBox="1"/>
          <p:nvPr/>
        </p:nvSpPr>
        <p:spPr>
          <a:xfrm>
            <a:off x="11837385" y="13834224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C75D6B-F9DE-4D48-A740-46C4BCA4B543}"/>
              </a:ext>
            </a:extLst>
          </p:cNvPr>
          <p:cNvCxnSpPr/>
          <p:nvPr/>
        </p:nvCxnSpPr>
        <p:spPr>
          <a:xfrm>
            <a:off x="12094385" y="13570191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9C51D85-6ADB-439E-9C62-6BFBB1B58D2C}"/>
              </a:ext>
            </a:extLst>
          </p:cNvPr>
          <p:cNvSpPr txBox="1"/>
          <p:nvPr/>
        </p:nvSpPr>
        <p:spPr>
          <a:xfrm>
            <a:off x="18173796" y="13853876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3CD123-C701-412D-9D79-7E640AAA1A0D}"/>
              </a:ext>
            </a:extLst>
          </p:cNvPr>
          <p:cNvCxnSpPr/>
          <p:nvPr/>
        </p:nvCxnSpPr>
        <p:spPr>
          <a:xfrm>
            <a:off x="18430796" y="13589843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2A17C-8DB8-48E3-9FAD-4BB2D508C33A}"/>
              </a:ext>
            </a:extLst>
          </p:cNvPr>
          <p:cNvSpPr txBox="1"/>
          <p:nvPr/>
        </p:nvSpPr>
        <p:spPr>
          <a:xfrm>
            <a:off x="15671193" y="16995597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148DAB-405E-4405-BFFD-A93A9858F86E}"/>
              </a:ext>
            </a:extLst>
          </p:cNvPr>
          <p:cNvCxnSpPr/>
          <p:nvPr/>
        </p:nvCxnSpPr>
        <p:spPr>
          <a:xfrm>
            <a:off x="15928193" y="16731564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E901C2D-965D-4727-B8B2-29202108476F}"/>
              </a:ext>
            </a:extLst>
          </p:cNvPr>
          <p:cNvSpPr txBox="1"/>
          <p:nvPr/>
        </p:nvSpPr>
        <p:spPr>
          <a:xfrm>
            <a:off x="15081656" y="13758622"/>
            <a:ext cx="121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ori</a:t>
            </a:r>
            <a:endParaRPr lang="en-US" sz="24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AF1698-0231-4438-815C-FA2B63ECE948}"/>
              </a:ext>
            </a:extLst>
          </p:cNvPr>
          <p:cNvCxnSpPr>
            <a:cxnSpLocks/>
          </p:cNvCxnSpPr>
          <p:nvPr/>
        </p:nvCxnSpPr>
        <p:spPr>
          <a:xfrm>
            <a:off x="15338656" y="13494589"/>
            <a:ext cx="0" cy="2651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EEA0FA-29DF-4F0D-A737-99E76EB98FC6}"/>
              </a:ext>
            </a:extLst>
          </p:cNvPr>
          <p:cNvCxnSpPr>
            <a:cxnSpLocks/>
          </p:cNvCxnSpPr>
          <p:nvPr/>
        </p:nvCxnSpPr>
        <p:spPr>
          <a:xfrm flipH="1">
            <a:off x="18849553" y="13187897"/>
            <a:ext cx="297983" cy="4154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457F038-E267-4C6B-A189-5AC05684E73B}"/>
              </a:ext>
            </a:extLst>
          </p:cNvPr>
          <p:cNvSpPr txBox="1"/>
          <p:nvPr/>
        </p:nvSpPr>
        <p:spPr>
          <a:xfrm>
            <a:off x="17918085" y="12721913"/>
            <a:ext cx="274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Synthesised</a:t>
            </a:r>
            <a:r>
              <a:rPr lang="en-US" sz="2400" dirty="0"/>
              <a:t> strand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2BCAA8-94B5-45B9-A8D9-DA1B1D206AEB}"/>
              </a:ext>
            </a:extLst>
          </p:cNvPr>
          <p:cNvCxnSpPr>
            <a:cxnSpLocks/>
          </p:cNvCxnSpPr>
          <p:nvPr/>
        </p:nvCxnSpPr>
        <p:spPr>
          <a:xfrm flipH="1" flipV="1">
            <a:off x="17698234" y="16643870"/>
            <a:ext cx="340444" cy="3245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6A9775-D81B-467E-BC8B-667DAA3B5291}"/>
              </a:ext>
            </a:extLst>
          </p:cNvPr>
          <p:cNvSpPr txBox="1"/>
          <p:nvPr/>
        </p:nvSpPr>
        <p:spPr>
          <a:xfrm>
            <a:off x="17428791" y="16908394"/>
            <a:ext cx="177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Displaced parental strand</a:t>
            </a:r>
          </a:p>
        </p:txBody>
      </p:sp>
    </p:spTree>
    <p:extLst>
      <p:ext uri="{BB962C8B-B14F-4D97-AF65-F5344CB8AC3E}">
        <p14:creationId xmlns:p14="http://schemas.microsoft.com/office/powerpoint/2010/main" val="10494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2612</TotalTime>
  <Words>451</Words>
  <Application>Microsoft Office PowerPoint</Application>
  <PresentationFormat>Custom</PresentationFormat>
  <Paragraphs>258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403</cp:revision>
  <dcterms:created xsi:type="dcterms:W3CDTF">2020-10-06T14:07:50Z</dcterms:created>
  <dcterms:modified xsi:type="dcterms:W3CDTF">2021-02-09T05:21:05Z</dcterms:modified>
</cp:coreProperties>
</file>