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75" r:id="rId4"/>
    <p:sldId id="276" r:id="rId5"/>
    <p:sldId id="277" r:id="rId6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dric Tan" initials="CT" lastIdx="1" clrIdx="0">
    <p:extLst>
      <p:ext uri="{19B8F6BF-5375-455C-9EA6-DF929625EA0E}">
        <p15:presenceInfo xmlns:p15="http://schemas.microsoft.com/office/powerpoint/2012/main" userId="0889bfb7890e16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38F"/>
    <a:srgbClr val="920000"/>
    <a:srgbClr val="D31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923" autoAdjust="0"/>
  </p:normalViewPr>
  <p:slideViewPr>
    <p:cSldViewPr snapToGrid="0">
      <p:cViewPr>
        <p:scale>
          <a:sx n="54" d="100"/>
          <a:sy n="54" d="100"/>
        </p:scale>
        <p:origin x="-1592" y="-3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99265-4902-4D12-9F29-F50D9E7A04F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44FF5-9AF5-45C7-86B2-87F91226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Proteome-wide 40% PID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44FF5-9AF5-45C7-86B2-87F91226A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14D3-7C8E-4A85-97DC-A0E08C5E6A0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452C61-16A8-4C62-B0E3-5FA84EC1A770}"/>
              </a:ext>
            </a:extLst>
          </p:cNvPr>
          <p:cNvSpPr/>
          <p:nvPr/>
        </p:nvSpPr>
        <p:spPr>
          <a:xfrm>
            <a:off x="7000878" y="9152390"/>
            <a:ext cx="7797934" cy="10366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 descr="Diagram, schematic&#10;&#10;Description automatically generated">
            <a:extLst>
              <a:ext uri="{FF2B5EF4-FFF2-40B4-BE49-F238E27FC236}">
                <a16:creationId xmlns:a16="http://schemas.microsoft.com/office/drawing/2014/main" id="{C3A66E3E-5FC6-4865-82A3-5E22BF1F4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15" y="9152389"/>
            <a:ext cx="4572009" cy="7315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B8C4D-EDC6-4EF9-B96E-115419343DA0}"/>
              </a:ext>
            </a:extLst>
          </p:cNvPr>
          <p:cNvSpPr txBox="1"/>
          <p:nvPr/>
        </p:nvSpPr>
        <p:spPr>
          <a:xfrm rot="5400000">
            <a:off x="11585403" y="10253168"/>
            <a:ext cx="59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AGV2</a:t>
            </a:r>
          </a:p>
        </p:txBody>
      </p:sp>
      <p:pic>
        <p:nvPicPr>
          <p:cNvPr id="18" name="Picture 17" descr="A close up&#10;&#10;Description automatically generated">
            <a:extLst>
              <a:ext uri="{FF2B5EF4-FFF2-40B4-BE49-F238E27FC236}">
                <a16:creationId xmlns:a16="http://schemas.microsoft.com/office/drawing/2014/main" id="{798AD34B-7377-4000-B320-F3E97E436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1149338" y="13429255"/>
            <a:ext cx="369211" cy="358563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9CA2B17-1536-4B4F-8B39-82A9CDF20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614" y="14683610"/>
            <a:ext cx="251533" cy="2515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B31F917-F1C4-4044-BD62-9F00ED208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030" y="9449236"/>
            <a:ext cx="1765006" cy="3245596"/>
          </a:xfrm>
          <a:prstGeom prst="rect">
            <a:avLst/>
          </a:prstGeom>
        </p:spPr>
      </p:pic>
      <p:pic>
        <p:nvPicPr>
          <p:cNvPr id="1028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E550F42B-6E4E-4174-B998-0CE9796F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423" y="9974783"/>
            <a:ext cx="732760" cy="7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F65B36E-E018-4016-AA87-56E9904CE6D2}"/>
              </a:ext>
            </a:extLst>
          </p:cNvPr>
          <p:cNvSpPr txBox="1"/>
          <p:nvPr/>
        </p:nvSpPr>
        <p:spPr>
          <a:xfrm rot="5400000">
            <a:off x="10898454" y="11455460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  <a:endParaRPr 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A247E1-DFDB-4F28-9AD0-711872E4B772}"/>
              </a:ext>
            </a:extLst>
          </p:cNvPr>
          <p:cNvSpPr txBox="1"/>
          <p:nvPr/>
        </p:nvSpPr>
        <p:spPr>
          <a:xfrm rot="5400000">
            <a:off x="11116407" y="11977317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TTMDV</a:t>
            </a:r>
            <a:endParaRPr lang="en-US" sz="10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0D49040-29F9-4145-86AB-F4CF7CB50D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3550" y="13956673"/>
            <a:ext cx="749925" cy="466025"/>
          </a:xfrm>
          <a:prstGeom prst="rect">
            <a:avLst/>
          </a:prstGeom>
        </p:spPr>
      </p:pic>
      <p:pic>
        <p:nvPicPr>
          <p:cNvPr id="1030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AAB9E517-FD55-4AB3-A830-61EE8289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257" y="11862460"/>
            <a:ext cx="919682" cy="91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22" descr="A silhouette of a person&#10;&#10;Description automatically generated">
            <a:extLst>
              <a:ext uri="{FF2B5EF4-FFF2-40B4-BE49-F238E27FC236}">
                <a16:creationId xmlns:a16="http://schemas.microsoft.com/office/drawing/2014/main" id="{F8300DBC-A8D6-4AF9-9436-3004739CF56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39438" y="11723966"/>
            <a:ext cx="1097180" cy="1097180"/>
          </a:xfrm>
          <a:prstGeom prst="rect">
            <a:avLst/>
          </a:prstGeom>
        </p:spPr>
      </p:pic>
      <p:pic>
        <p:nvPicPr>
          <p:cNvPr id="1032" name="Picture 8" descr="Dog Silhouette Clipart | Dunia Belajar">
            <a:extLst>
              <a:ext uri="{FF2B5EF4-FFF2-40B4-BE49-F238E27FC236}">
                <a16:creationId xmlns:a16="http://schemas.microsoft.com/office/drawing/2014/main" id="{A4C3B547-3F1F-4FF4-B1A8-9C8506D8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01" y="13273358"/>
            <a:ext cx="265689" cy="2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830C8AF-1637-48C4-98DD-096627FA5B87}"/>
              </a:ext>
            </a:extLst>
          </p:cNvPr>
          <p:cNvSpPr txBox="1"/>
          <p:nvPr/>
        </p:nvSpPr>
        <p:spPr>
          <a:xfrm rot="5400000">
            <a:off x="10738265" y="13476142"/>
            <a:ext cx="58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RoTTV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A11DEF-CFF5-479A-9801-444CB3583535}"/>
              </a:ext>
            </a:extLst>
          </p:cNvPr>
          <p:cNvSpPr txBox="1"/>
          <p:nvPr/>
        </p:nvSpPr>
        <p:spPr>
          <a:xfrm rot="5400000">
            <a:off x="11630463" y="12804652"/>
            <a:ext cx="46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TTV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E26E7B-38CD-4D72-A3B8-BD0922BD08AE}"/>
              </a:ext>
            </a:extLst>
          </p:cNvPr>
          <p:cNvCxnSpPr>
            <a:cxnSpLocks/>
          </p:cNvCxnSpPr>
          <p:nvPr/>
        </p:nvCxnSpPr>
        <p:spPr>
          <a:xfrm flipH="1">
            <a:off x="11728711" y="12434394"/>
            <a:ext cx="8108" cy="9654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5AF05ED-6104-4F5A-9E5B-D5D20B9B9C3A}"/>
              </a:ext>
            </a:extLst>
          </p:cNvPr>
          <p:cNvCxnSpPr>
            <a:cxnSpLocks/>
          </p:cNvCxnSpPr>
          <p:nvPr/>
        </p:nvCxnSpPr>
        <p:spPr>
          <a:xfrm>
            <a:off x="11190544" y="14738652"/>
            <a:ext cx="0" cy="1391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C24E52F-D584-4C93-94B4-BC76F44DDA37}"/>
              </a:ext>
            </a:extLst>
          </p:cNvPr>
          <p:cNvSpPr txBox="1"/>
          <p:nvPr/>
        </p:nvSpPr>
        <p:spPr>
          <a:xfrm rot="5400000">
            <a:off x="12338467" y="14905493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33DD949-8EFA-43B5-8953-83239C145763}"/>
              </a:ext>
            </a:extLst>
          </p:cNvPr>
          <p:cNvCxnSpPr>
            <a:cxnSpLocks/>
          </p:cNvCxnSpPr>
          <p:nvPr/>
        </p:nvCxnSpPr>
        <p:spPr>
          <a:xfrm>
            <a:off x="12520356" y="14889496"/>
            <a:ext cx="280" cy="3217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A close up&#10;&#10;Description automatically generated">
            <a:extLst>
              <a:ext uri="{FF2B5EF4-FFF2-40B4-BE49-F238E27FC236}">
                <a16:creationId xmlns:a16="http://schemas.microsoft.com/office/drawing/2014/main" id="{A600CBA0-37F9-4C00-BCB5-F7469D66791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2217" y="15123648"/>
            <a:ext cx="826595" cy="678464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A253F1C9-134C-45A3-8E59-A8C0BB48A049}"/>
              </a:ext>
            </a:extLst>
          </p:cNvPr>
          <p:cNvSpPr txBox="1"/>
          <p:nvPr/>
        </p:nvSpPr>
        <p:spPr>
          <a:xfrm rot="5400000">
            <a:off x="12342533" y="15506404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25F9F1-407D-49D8-9AF4-D9AF2D7FA40E}"/>
              </a:ext>
            </a:extLst>
          </p:cNvPr>
          <p:cNvCxnSpPr>
            <a:cxnSpLocks/>
          </p:cNvCxnSpPr>
          <p:nvPr/>
        </p:nvCxnSpPr>
        <p:spPr>
          <a:xfrm flipH="1">
            <a:off x="12520356" y="15417225"/>
            <a:ext cx="2298" cy="4959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Picture 146" descr="A silhouette of a person&#10;&#10;Description automatically generated">
            <a:extLst>
              <a:ext uri="{FF2B5EF4-FFF2-40B4-BE49-F238E27FC236}">
                <a16:creationId xmlns:a16="http://schemas.microsoft.com/office/drawing/2014/main" id="{8BC313EB-5617-433F-B90D-29B87C996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681" y="14899669"/>
            <a:ext cx="957871" cy="957871"/>
          </a:xfrm>
          <a:prstGeom prst="rect">
            <a:avLst/>
          </a:prstGeom>
        </p:spPr>
      </p:pic>
      <p:pic>
        <p:nvPicPr>
          <p:cNvPr id="1038" name="Picture 14" descr="Opossum mammal animal silhouette - Free animals icons">
            <a:extLst>
              <a:ext uri="{FF2B5EF4-FFF2-40B4-BE49-F238E27FC236}">
                <a16:creationId xmlns:a16="http://schemas.microsoft.com/office/drawing/2014/main" id="{85AB814A-22B6-4154-8419-4385521A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434" y="15170917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33F8830-BA8A-485C-9149-0C84DCB240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69935" y="15245967"/>
            <a:ext cx="366553" cy="197150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788267-E543-4FED-B519-AEB34DD07E4B}"/>
              </a:ext>
            </a:extLst>
          </p:cNvPr>
          <p:cNvCxnSpPr>
            <a:cxnSpLocks/>
          </p:cNvCxnSpPr>
          <p:nvPr/>
        </p:nvCxnSpPr>
        <p:spPr>
          <a:xfrm flipH="1">
            <a:off x="11744237" y="9523824"/>
            <a:ext cx="10570" cy="16295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Picture 156" descr="A silhouette of a person&#10;&#10;Description automatically generated">
            <a:extLst>
              <a:ext uri="{FF2B5EF4-FFF2-40B4-BE49-F238E27FC236}">
                <a16:creationId xmlns:a16="http://schemas.microsoft.com/office/drawing/2014/main" id="{7329342C-B1C2-4323-8FFC-911F701F7C5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5444" y="9914627"/>
            <a:ext cx="789040" cy="789040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815E6E5-4D8A-45BF-AEE3-0CBB95A21A0C}"/>
              </a:ext>
            </a:extLst>
          </p:cNvPr>
          <p:cNvCxnSpPr>
            <a:cxnSpLocks/>
          </p:cNvCxnSpPr>
          <p:nvPr/>
        </p:nvCxnSpPr>
        <p:spPr>
          <a:xfrm>
            <a:off x="11046370" y="11239762"/>
            <a:ext cx="0" cy="6617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EFE604F-9EF4-4F5F-B3AD-A7C50B1B7CA0}"/>
              </a:ext>
            </a:extLst>
          </p:cNvPr>
          <p:cNvCxnSpPr>
            <a:cxnSpLocks/>
          </p:cNvCxnSpPr>
          <p:nvPr/>
        </p:nvCxnSpPr>
        <p:spPr>
          <a:xfrm>
            <a:off x="11297150" y="11949752"/>
            <a:ext cx="0" cy="3321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266E3BA-B629-472A-AB88-C6127203F0AC}"/>
              </a:ext>
            </a:extLst>
          </p:cNvPr>
          <p:cNvCxnSpPr>
            <a:cxnSpLocks/>
          </p:cNvCxnSpPr>
          <p:nvPr/>
        </p:nvCxnSpPr>
        <p:spPr>
          <a:xfrm>
            <a:off x="11052313" y="12178013"/>
            <a:ext cx="0" cy="2563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8C0A9D1-0EF7-4D9D-ABC5-8F4459E12D8C}"/>
              </a:ext>
            </a:extLst>
          </p:cNvPr>
          <p:cNvSpPr txBox="1"/>
          <p:nvPr/>
        </p:nvSpPr>
        <p:spPr>
          <a:xfrm rot="5400000">
            <a:off x="10902490" y="12158264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43275C7-B53B-41CF-BC01-FCC29D18A2DE}"/>
              </a:ext>
            </a:extLst>
          </p:cNvPr>
          <p:cNvCxnSpPr>
            <a:cxnSpLocks/>
          </p:cNvCxnSpPr>
          <p:nvPr/>
        </p:nvCxnSpPr>
        <p:spPr>
          <a:xfrm>
            <a:off x="10917502" y="13484480"/>
            <a:ext cx="0" cy="306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A014985A-2EE7-4181-AC1C-53017E51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746" y="13435557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ree Icon | Chinchilla mammal animal silhouette">
            <a:extLst>
              <a:ext uri="{FF2B5EF4-FFF2-40B4-BE49-F238E27FC236}">
                <a16:creationId xmlns:a16="http://schemas.microsoft.com/office/drawing/2014/main" id="{C32B8C36-B529-40C0-AD6F-03E59684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027" y="13429255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9F6EA06-2AED-4FCB-A5A1-EADE5224152B}"/>
              </a:ext>
            </a:extLst>
          </p:cNvPr>
          <p:cNvCxnSpPr/>
          <p:nvPr/>
        </p:nvCxnSpPr>
        <p:spPr>
          <a:xfrm flipH="1">
            <a:off x="12419382" y="10410345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3E8C1B9-A123-40E6-A2AF-579C3F7B2254}"/>
              </a:ext>
            </a:extLst>
          </p:cNvPr>
          <p:cNvCxnSpPr>
            <a:cxnSpLocks/>
          </p:cNvCxnSpPr>
          <p:nvPr/>
        </p:nvCxnSpPr>
        <p:spPr>
          <a:xfrm flipV="1">
            <a:off x="11440534" y="13641948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A529ACC-168D-43CB-B284-51627EBFF988}"/>
              </a:ext>
            </a:extLst>
          </p:cNvPr>
          <p:cNvCxnSpPr>
            <a:cxnSpLocks/>
          </p:cNvCxnSpPr>
          <p:nvPr/>
        </p:nvCxnSpPr>
        <p:spPr>
          <a:xfrm flipV="1">
            <a:off x="12268809" y="13628514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1EBDF0D-72A5-4CED-8DEE-1C1DEE3E0543}"/>
              </a:ext>
            </a:extLst>
          </p:cNvPr>
          <p:cNvCxnSpPr>
            <a:cxnSpLocks/>
          </p:cNvCxnSpPr>
          <p:nvPr/>
        </p:nvCxnSpPr>
        <p:spPr>
          <a:xfrm flipH="1">
            <a:off x="13309370" y="15462880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8AAEC49-D519-4639-8831-8E9B30348EAF}"/>
              </a:ext>
            </a:extLst>
          </p:cNvPr>
          <p:cNvCxnSpPr>
            <a:cxnSpLocks/>
          </p:cNvCxnSpPr>
          <p:nvPr/>
        </p:nvCxnSpPr>
        <p:spPr>
          <a:xfrm flipV="1">
            <a:off x="11337181" y="15337085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63F72D5-AC23-4D1D-84B0-E1AF4B7A4557}"/>
              </a:ext>
            </a:extLst>
          </p:cNvPr>
          <p:cNvCxnSpPr/>
          <p:nvPr/>
        </p:nvCxnSpPr>
        <p:spPr>
          <a:xfrm flipH="1">
            <a:off x="12954909" y="12146847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A4FC58C1-7BE0-4BD0-AD4B-AB6E45B07966}"/>
              </a:ext>
            </a:extLst>
          </p:cNvPr>
          <p:cNvCxnSpPr>
            <a:cxnSpLocks/>
          </p:cNvCxnSpPr>
          <p:nvPr/>
        </p:nvCxnSpPr>
        <p:spPr>
          <a:xfrm>
            <a:off x="13022821" y="12563005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07DE7E0-4FB2-4A7D-ADE7-39D50E75B9B4}"/>
              </a:ext>
            </a:extLst>
          </p:cNvPr>
          <p:cNvSpPr/>
          <p:nvPr/>
        </p:nvSpPr>
        <p:spPr>
          <a:xfrm>
            <a:off x="7184570" y="16467604"/>
            <a:ext cx="2793958" cy="26230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497244-585C-4BA5-BBED-BE7019E02BA7}"/>
              </a:ext>
            </a:extLst>
          </p:cNvPr>
          <p:cNvSpPr txBox="1"/>
          <p:nvPr/>
        </p:nvSpPr>
        <p:spPr>
          <a:xfrm>
            <a:off x="7535794" y="16585569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Transmission type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F64E3EC-0377-49DD-AAAD-054B656A1F8E}"/>
              </a:ext>
            </a:extLst>
          </p:cNvPr>
          <p:cNvCxnSpPr>
            <a:cxnSpLocks/>
          </p:cNvCxnSpPr>
          <p:nvPr/>
        </p:nvCxnSpPr>
        <p:spPr>
          <a:xfrm>
            <a:off x="7517619" y="17300468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B49865C-CF81-4F7C-9CAC-0C5F9213EEB6}"/>
              </a:ext>
            </a:extLst>
          </p:cNvPr>
          <p:cNvCxnSpPr>
            <a:cxnSpLocks/>
          </p:cNvCxnSpPr>
          <p:nvPr/>
        </p:nvCxnSpPr>
        <p:spPr>
          <a:xfrm flipH="1">
            <a:off x="7458185" y="17960999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AD55E13-45E0-499B-8969-1CCD85E90FA5}"/>
              </a:ext>
            </a:extLst>
          </p:cNvPr>
          <p:cNvCxnSpPr>
            <a:cxnSpLocks/>
          </p:cNvCxnSpPr>
          <p:nvPr/>
        </p:nvCxnSpPr>
        <p:spPr>
          <a:xfrm flipV="1">
            <a:off x="7458185" y="18569278"/>
            <a:ext cx="641796" cy="1"/>
          </a:xfrm>
          <a:prstGeom prst="straightConnector1">
            <a:avLst/>
          </a:prstGeom>
          <a:ln w="666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44DC9D3-1D19-46DF-96F7-85AFA1613FAF}"/>
              </a:ext>
            </a:extLst>
          </p:cNvPr>
          <p:cNvSpPr txBox="1"/>
          <p:nvPr/>
        </p:nvSpPr>
        <p:spPr>
          <a:xfrm>
            <a:off x="8400122" y="17131641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Anthroponosis</a:t>
            </a:r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3EC95A3-5362-4C29-AFAE-2CC802D36C1A}"/>
              </a:ext>
            </a:extLst>
          </p:cNvPr>
          <p:cNvSpPr txBox="1"/>
          <p:nvPr/>
        </p:nvSpPr>
        <p:spPr>
          <a:xfrm>
            <a:off x="8400122" y="17734598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Zoonosis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111BC3D-CCD1-4B98-BAA2-1ACBA10CB47F}"/>
              </a:ext>
            </a:extLst>
          </p:cNvPr>
          <p:cNvSpPr txBox="1"/>
          <p:nvPr/>
        </p:nvSpPr>
        <p:spPr>
          <a:xfrm>
            <a:off x="8381134" y="18384612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Animal-animal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7466BC5-FC55-478E-A4CB-1C158BBE51F1}"/>
              </a:ext>
            </a:extLst>
          </p:cNvPr>
          <p:cNvSpPr/>
          <p:nvPr/>
        </p:nvSpPr>
        <p:spPr>
          <a:xfrm>
            <a:off x="10171139" y="16450820"/>
            <a:ext cx="4572008" cy="263986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EE313B7-1F0F-4827-8D05-61DCB6DC7F3F}"/>
              </a:ext>
            </a:extLst>
          </p:cNvPr>
          <p:cNvSpPr txBox="1"/>
          <p:nvPr/>
        </p:nvSpPr>
        <p:spPr>
          <a:xfrm>
            <a:off x="11362380" y="16571105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Organism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1D8E339-BAEE-4A9F-A50E-30E10CD087CE}"/>
              </a:ext>
            </a:extLst>
          </p:cNvPr>
          <p:cNvSpPr txBox="1"/>
          <p:nvPr/>
        </p:nvSpPr>
        <p:spPr>
          <a:xfrm>
            <a:off x="10802531" y="17062817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Humans</a:t>
            </a:r>
            <a:endParaRPr lang="en-US" dirty="0"/>
          </a:p>
        </p:txBody>
      </p:sp>
      <p:pic>
        <p:nvPicPr>
          <p:cNvPr id="242" name="Picture 241" descr="A silhouette of a person&#10;&#10;Description automatically generated">
            <a:extLst>
              <a:ext uri="{FF2B5EF4-FFF2-40B4-BE49-F238E27FC236}">
                <a16:creationId xmlns:a16="http://schemas.microsoft.com/office/drawing/2014/main" id="{DECDAFAD-5700-45AD-B19C-11DED5729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7951" y="17006738"/>
            <a:ext cx="463458" cy="463458"/>
          </a:xfrm>
          <a:prstGeom prst="rect">
            <a:avLst/>
          </a:prstGeom>
        </p:spPr>
      </p:pic>
      <p:pic>
        <p:nvPicPr>
          <p:cNvPr id="244" name="Picture 243" descr="A close up&#10;&#10;Description automatically generated">
            <a:extLst>
              <a:ext uri="{FF2B5EF4-FFF2-40B4-BE49-F238E27FC236}">
                <a16:creationId xmlns:a16="http://schemas.microsoft.com/office/drawing/2014/main" id="{EB692C4E-057B-4E4E-BCDF-FD49B716761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48099" y="17579565"/>
            <a:ext cx="377762" cy="310065"/>
          </a:xfrm>
          <a:prstGeom prst="rect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C4CFC9D3-34BC-4FC0-8021-B057827E3FD7}"/>
              </a:ext>
            </a:extLst>
          </p:cNvPr>
          <p:cNvSpPr txBox="1"/>
          <p:nvPr/>
        </p:nvSpPr>
        <p:spPr>
          <a:xfrm>
            <a:off x="10815231" y="17545204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Swine</a:t>
            </a:r>
            <a:endParaRPr lang="en-US" dirty="0"/>
          </a:p>
        </p:txBody>
      </p:sp>
      <p:pic>
        <p:nvPicPr>
          <p:cNvPr id="246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374AD881-5E88-462C-B405-7AB518C6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103" y="17958766"/>
            <a:ext cx="450758" cy="4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E58A8E84-AF74-4886-BB83-22DA24A56155}"/>
              </a:ext>
            </a:extLst>
          </p:cNvPr>
          <p:cNvSpPr txBox="1"/>
          <p:nvPr/>
        </p:nvSpPr>
        <p:spPr>
          <a:xfrm>
            <a:off x="10806529" y="18037099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Chicken</a:t>
            </a:r>
            <a:endParaRPr lang="en-US" dirty="0"/>
          </a:p>
        </p:txBody>
      </p:sp>
      <p:pic>
        <p:nvPicPr>
          <p:cNvPr id="248" name="Picture 8" descr="Dog Silhouette Clipart | Dunia Belajar">
            <a:extLst>
              <a:ext uri="{FF2B5EF4-FFF2-40B4-BE49-F238E27FC236}">
                <a16:creationId xmlns:a16="http://schemas.microsoft.com/office/drawing/2014/main" id="{C727D650-4EAE-4350-8B3B-3D2BD5B3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70" y="18542964"/>
            <a:ext cx="386061" cy="36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F7D7C96-BA73-4ED0-8635-322F5D0BAFDA}"/>
              </a:ext>
            </a:extLst>
          </p:cNvPr>
          <p:cNvSpPr txBox="1"/>
          <p:nvPr/>
        </p:nvSpPr>
        <p:spPr>
          <a:xfrm>
            <a:off x="10802531" y="18556775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Dogs</a:t>
            </a:r>
            <a:endParaRPr lang="en-US" dirty="0"/>
          </a:p>
        </p:txBody>
      </p:sp>
      <p:pic>
        <p:nvPicPr>
          <p:cNvPr id="250" name="Picture 249" descr="A close up of a logo&#10;&#10;Description automatically generated">
            <a:extLst>
              <a:ext uri="{FF2B5EF4-FFF2-40B4-BE49-F238E27FC236}">
                <a16:creationId xmlns:a16="http://schemas.microsoft.com/office/drawing/2014/main" id="{9C716EFD-9ABE-4F40-A4E9-7E82E95C6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3004" y="17027859"/>
            <a:ext cx="352088" cy="352088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1376DE2F-273C-483E-B085-1647E84FD845}"/>
              </a:ext>
            </a:extLst>
          </p:cNvPr>
          <p:cNvSpPr txBox="1"/>
          <p:nvPr/>
        </p:nvSpPr>
        <p:spPr>
          <a:xfrm>
            <a:off x="12152148" y="17062817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Cats</a:t>
            </a:r>
            <a:endParaRPr lang="en-US" dirty="0"/>
          </a:p>
        </p:txBody>
      </p:sp>
      <p:pic>
        <p:nvPicPr>
          <p:cNvPr id="252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2A5ED1B6-4B82-474D-ACBC-5D12A642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052" y="17436993"/>
            <a:ext cx="463458" cy="46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7E731269-EB70-46F4-A075-D3B3C1822B0C}"/>
              </a:ext>
            </a:extLst>
          </p:cNvPr>
          <p:cNvSpPr txBox="1"/>
          <p:nvPr/>
        </p:nvSpPr>
        <p:spPr>
          <a:xfrm>
            <a:off x="12139438" y="17545204"/>
            <a:ext cx="100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Monkeys</a:t>
            </a:r>
            <a:endParaRPr lang="en-US" dirty="0"/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64D0DD3A-4756-4D54-B22B-025028978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8094" y="18086834"/>
            <a:ext cx="435804" cy="270821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3997F99A-6E28-47A0-8C05-235FB1AF29B7}"/>
              </a:ext>
            </a:extLst>
          </p:cNvPr>
          <p:cNvSpPr txBox="1"/>
          <p:nvPr/>
        </p:nvSpPr>
        <p:spPr>
          <a:xfrm>
            <a:off x="12126748" y="18052967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Pinnipeds</a:t>
            </a:r>
            <a:endParaRPr lang="en-US" dirty="0"/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C7D5DD51-8535-47FD-92EB-E8A1EA77FF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25599" y="18613512"/>
            <a:ext cx="413839" cy="222583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8A278E8D-270E-43D1-A554-16EA4D6D0DD5}"/>
              </a:ext>
            </a:extLst>
          </p:cNvPr>
          <p:cNvSpPr txBox="1"/>
          <p:nvPr/>
        </p:nvSpPr>
        <p:spPr>
          <a:xfrm>
            <a:off x="12114168" y="18539242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Bats</a:t>
            </a:r>
            <a:endParaRPr lang="en-US" dirty="0"/>
          </a:p>
        </p:txBody>
      </p:sp>
      <p:pic>
        <p:nvPicPr>
          <p:cNvPr id="259" name="Picture 14" descr="Opossum mammal animal silhouette - Free animals icons">
            <a:extLst>
              <a:ext uri="{FF2B5EF4-FFF2-40B4-BE49-F238E27FC236}">
                <a16:creationId xmlns:a16="http://schemas.microsoft.com/office/drawing/2014/main" id="{BF1AB037-6C22-46D5-91B2-2E576349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932" y="18577372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045B54BF-04D6-4C50-A0A2-7749A8589A9C}"/>
              </a:ext>
            </a:extLst>
          </p:cNvPr>
          <p:cNvSpPr txBox="1"/>
          <p:nvPr/>
        </p:nvSpPr>
        <p:spPr>
          <a:xfrm>
            <a:off x="13576296" y="18568584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Opossums</a:t>
            </a:r>
            <a:endParaRPr lang="en-US" dirty="0"/>
          </a:p>
        </p:txBody>
      </p:sp>
      <p:pic>
        <p:nvPicPr>
          <p:cNvPr id="261" name="Picture 260" descr="A close up&#10;&#10;Description automatically generated">
            <a:extLst>
              <a:ext uri="{FF2B5EF4-FFF2-40B4-BE49-F238E27FC236}">
                <a16:creationId xmlns:a16="http://schemas.microsoft.com/office/drawing/2014/main" id="{55258905-0E3C-4038-A349-DBF21AC16C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3282465" y="16998721"/>
            <a:ext cx="369211" cy="358563"/>
          </a:xfrm>
          <a:prstGeom prst="rect">
            <a:avLst/>
          </a:prstGeom>
        </p:spPr>
      </p:pic>
      <p:pic>
        <p:nvPicPr>
          <p:cNvPr id="262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117DC7B4-3FFD-4D3B-8A52-5ED777A27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665" y="17487188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2" descr="Free Icon | Chinchilla mammal animal silhouette">
            <a:extLst>
              <a:ext uri="{FF2B5EF4-FFF2-40B4-BE49-F238E27FC236}">
                <a16:creationId xmlns:a16="http://schemas.microsoft.com/office/drawing/2014/main" id="{E3AA617E-A590-4821-9B59-8DE39433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390" y="18001401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73563FD9-7637-463C-A1A4-82D4034122E6}"/>
              </a:ext>
            </a:extLst>
          </p:cNvPr>
          <p:cNvSpPr txBox="1"/>
          <p:nvPr/>
        </p:nvSpPr>
        <p:spPr>
          <a:xfrm>
            <a:off x="13585925" y="1804417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Chinchillas</a:t>
            </a:r>
            <a:endParaRPr lang="en-US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61A6040-568F-4F95-87BD-2EA5A033F731}"/>
              </a:ext>
            </a:extLst>
          </p:cNvPr>
          <p:cNvSpPr txBox="1"/>
          <p:nvPr/>
        </p:nvSpPr>
        <p:spPr>
          <a:xfrm>
            <a:off x="13605183" y="1751495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Voles</a:t>
            </a:r>
            <a:endParaRPr 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0F9A06D-9566-470D-9C20-FB7BB6011836}"/>
              </a:ext>
            </a:extLst>
          </p:cNvPr>
          <p:cNvSpPr txBox="1"/>
          <p:nvPr/>
        </p:nvSpPr>
        <p:spPr>
          <a:xfrm>
            <a:off x="13604453" y="17024583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133A1-9C55-4249-AD2A-DA1132302975}"/>
              </a:ext>
            </a:extLst>
          </p:cNvPr>
          <p:cNvSpPr txBox="1"/>
          <p:nvPr/>
        </p:nvSpPr>
        <p:spPr>
          <a:xfrm>
            <a:off x="13309370" y="19149532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403383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17C94-25FD-4FBE-9ECC-6B05F9517912}"/>
              </a:ext>
            </a:extLst>
          </p:cNvPr>
          <p:cNvSpPr/>
          <p:nvPr/>
        </p:nvSpPr>
        <p:spPr>
          <a:xfrm>
            <a:off x="1988288" y="1307805"/>
            <a:ext cx="8278833" cy="5781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6" descr="A picture containing text&#10;&#10;Description automatically generated">
            <a:extLst>
              <a:ext uri="{FF2B5EF4-FFF2-40B4-BE49-F238E27FC236}">
                <a16:creationId xmlns:a16="http://schemas.microsoft.com/office/drawing/2014/main" id="{47DD6FB1-E26E-4D85-9855-2122809C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4" y="1943471"/>
            <a:ext cx="7066042" cy="1570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8D8BD-570B-4A1B-819B-94BA5C5E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74" y="1626711"/>
            <a:ext cx="2286000" cy="47625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E0D550-E144-40A3-BCC0-F4F780AE8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04" y="3293073"/>
            <a:ext cx="8229617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52AB8-CA56-49EC-93FC-61EADEC183B1}"/>
              </a:ext>
            </a:extLst>
          </p:cNvPr>
          <p:cNvSpPr txBox="1"/>
          <p:nvPr/>
        </p:nvSpPr>
        <p:spPr>
          <a:xfrm>
            <a:off x="9269279" y="6812180"/>
            <a:ext cx="118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29478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2D6443D-58E2-4B5B-AAE9-EBCA1C43ADE0}"/>
              </a:ext>
            </a:extLst>
          </p:cNvPr>
          <p:cNvSpPr/>
          <p:nvPr/>
        </p:nvSpPr>
        <p:spPr>
          <a:xfrm>
            <a:off x="8178800" y="10969884"/>
            <a:ext cx="16750632" cy="1489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129648-AF44-4AA6-A1FE-7AECCD1590CD}"/>
              </a:ext>
            </a:extLst>
          </p:cNvPr>
          <p:cNvCxnSpPr>
            <a:cxnSpLocks/>
          </p:cNvCxnSpPr>
          <p:nvPr/>
        </p:nvCxnSpPr>
        <p:spPr>
          <a:xfrm flipH="1">
            <a:off x="12457155" y="11287499"/>
            <a:ext cx="172995" cy="9422425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3752D2-C118-44DA-9AD6-453E0AD22019}"/>
              </a:ext>
            </a:extLst>
          </p:cNvPr>
          <p:cNvCxnSpPr>
            <a:cxnSpLocks/>
          </p:cNvCxnSpPr>
          <p:nvPr/>
        </p:nvCxnSpPr>
        <p:spPr>
          <a:xfrm flipH="1">
            <a:off x="10829829" y="19054118"/>
            <a:ext cx="14099603" cy="0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273451-EF29-40AF-9297-9C795A7EB600}"/>
              </a:ext>
            </a:extLst>
          </p:cNvPr>
          <p:cNvSpPr txBox="1"/>
          <p:nvPr/>
        </p:nvSpPr>
        <p:spPr>
          <a:xfrm>
            <a:off x="17372419" y="19397984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3C9F3-534E-4A17-8083-2F318DC68BF3}"/>
              </a:ext>
            </a:extLst>
          </p:cNvPr>
          <p:cNvSpPr txBox="1"/>
          <p:nvPr/>
        </p:nvSpPr>
        <p:spPr>
          <a:xfrm rot="16200000">
            <a:off x="9793339" y="12611672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58F01-7A09-407F-8992-515E1FAA6C68}"/>
              </a:ext>
            </a:extLst>
          </p:cNvPr>
          <p:cNvSpPr txBox="1"/>
          <p:nvPr/>
        </p:nvSpPr>
        <p:spPr>
          <a:xfrm>
            <a:off x="14468167" y="15071911"/>
            <a:ext cx="2676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Postnatal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Breast 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453C-18FE-4B52-9FF2-8E132D13C359}"/>
              </a:ext>
            </a:extLst>
          </p:cNvPr>
          <p:cNvSpPr txBox="1"/>
          <p:nvPr/>
        </p:nvSpPr>
        <p:spPr>
          <a:xfrm>
            <a:off x="14471385" y="13382150"/>
            <a:ext cx="6822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Perinatal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Maternal 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Vaginal/cervical mucus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C5AF7-96F7-4E31-9A93-F67C6049FA2C}"/>
              </a:ext>
            </a:extLst>
          </p:cNvPr>
          <p:cNvSpPr txBox="1"/>
          <p:nvPr/>
        </p:nvSpPr>
        <p:spPr>
          <a:xfrm>
            <a:off x="14471385" y="11972391"/>
            <a:ext cx="437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Prenatal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Cross placental barrier</a:t>
            </a:r>
          </a:p>
        </p:txBody>
      </p:sp>
      <p:pic>
        <p:nvPicPr>
          <p:cNvPr id="1026" name="Picture 2" descr="Silhouette Design Store: Mother And Child Silhouette | Baby silhouette,  Silhouette design, Silhouette art">
            <a:extLst>
              <a:ext uri="{FF2B5EF4-FFF2-40B4-BE49-F238E27FC236}">
                <a16:creationId xmlns:a16="http://schemas.microsoft.com/office/drawing/2014/main" id="{B943C860-645E-4E4A-8C0E-4CF2A823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659" y="12570970"/>
            <a:ext cx="2451931" cy="245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ilhouette of a person&#10;&#10;Description automatically generated">
            <a:extLst>
              <a:ext uri="{FF2B5EF4-FFF2-40B4-BE49-F238E27FC236}">
                <a16:creationId xmlns:a16="http://schemas.microsoft.com/office/drawing/2014/main" id="{BD8C2028-8CD8-4002-A2F4-08A54BAD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1782" y="16580883"/>
            <a:ext cx="2225027" cy="22250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EF815-D5B7-4410-BC8E-3AF1D59E48BE}"/>
              </a:ext>
            </a:extLst>
          </p:cNvPr>
          <p:cNvCxnSpPr>
            <a:cxnSpLocks/>
          </p:cNvCxnSpPr>
          <p:nvPr/>
        </p:nvCxnSpPr>
        <p:spPr>
          <a:xfrm flipH="1">
            <a:off x="18218110" y="17704489"/>
            <a:ext cx="1361207" cy="0"/>
          </a:xfrm>
          <a:prstGeom prst="straightConnector1">
            <a:avLst/>
          </a:prstGeom>
          <a:ln w="171450">
            <a:solidFill>
              <a:srgbClr val="92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ilhouette of a person&#10;&#10;Description automatically generated">
            <a:extLst>
              <a:ext uri="{FF2B5EF4-FFF2-40B4-BE49-F238E27FC236}">
                <a16:creationId xmlns:a16="http://schemas.microsoft.com/office/drawing/2014/main" id="{8D3CDF97-D2F6-4059-AAD4-C2C0CE61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89864" y="16588905"/>
            <a:ext cx="2225027" cy="2225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5B141C-245D-4F3D-B142-709D95D1BBC6}"/>
              </a:ext>
            </a:extLst>
          </p:cNvPr>
          <p:cNvSpPr txBox="1"/>
          <p:nvPr/>
        </p:nvSpPr>
        <p:spPr>
          <a:xfrm>
            <a:off x="18264874" y="23614710"/>
            <a:ext cx="2775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Waterborne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Wastewater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Drinking water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8FA60B-9A8A-4889-9FA2-FFE650DA2F44}"/>
              </a:ext>
            </a:extLst>
          </p:cNvPr>
          <p:cNvSpPr txBox="1"/>
          <p:nvPr/>
        </p:nvSpPr>
        <p:spPr>
          <a:xfrm>
            <a:off x="21792421" y="23614710"/>
            <a:ext cx="1782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Saliva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Mucus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F877D-F7DD-4794-A1F6-2BCB6F4916B4}"/>
              </a:ext>
            </a:extLst>
          </p:cNvPr>
          <p:cNvSpPr txBox="1"/>
          <p:nvPr/>
        </p:nvSpPr>
        <p:spPr>
          <a:xfrm>
            <a:off x="14478645" y="23573277"/>
            <a:ext cx="2468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Vector-borne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Vampire bats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Mosquitos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6E4DFC-A8F6-45BA-9C9E-62BAF163A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438" y="23631664"/>
            <a:ext cx="878849" cy="11995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6D7164-A2D6-4089-A9E2-0E2180DB4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9238" y="23633641"/>
            <a:ext cx="914866" cy="5478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13D155-8B55-48D4-92C9-62F18A64F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8918" y="23611377"/>
            <a:ext cx="1212068" cy="100757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D14C793-A864-4F55-8F23-2BF723F23DB6}"/>
              </a:ext>
            </a:extLst>
          </p:cNvPr>
          <p:cNvGrpSpPr/>
          <p:nvPr/>
        </p:nvGrpSpPr>
        <p:grpSpPr>
          <a:xfrm>
            <a:off x="13524721" y="20304910"/>
            <a:ext cx="3873783" cy="3539430"/>
            <a:chOff x="20556365" y="20449353"/>
            <a:chExt cx="3873783" cy="35394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1E51E8-C246-4337-A005-CC46BEF56CBD}"/>
                </a:ext>
              </a:extLst>
            </p:cNvPr>
            <p:cNvSpPr/>
            <p:nvPr/>
          </p:nvSpPr>
          <p:spPr>
            <a:xfrm>
              <a:off x="21567290" y="21802294"/>
              <a:ext cx="2567029" cy="45802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DA8B-F780-49CE-A099-5DC1BF832DE8}"/>
                </a:ext>
              </a:extLst>
            </p:cNvPr>
            <p:cNvSpPr txBox="1"/>
            <p:nvPr/>
          </p:nvSpPr>
          <p:spPr>
            <a:xfrm>
              <a:off x="21512869" y="20449353"/>
              <a:ext cx="2917279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Fomites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Hospital air and surfaces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Feather dust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Laboratory reagents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Vaccines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1197D98-D8A4-4574-B8EE-6A1E859F9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56365" y="20570044"/>
              <a:ext cx="878849" cy="91226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9708BF-35F6-4730-98D1-9E6DF9370BEE}"/>
              </a:ext>
            </a:extLst>
          </p:cNvPr>
          <p:cNvGrpSpPr/>
          <p:nvPr/>
        </p:nvGrpSpPr>
        <p:grpSpPr>
          <a:xfrm>
            <a:off x="17510970" y="20298558"/>
            <a:ext cx="2772657" cy="2246769"/>
            <a:chOff x="16659479" y="20422743"/>
            <a:chExt cx="2772657" cy="22467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D40F72-6533-472F-8B4D-657B167B0DF1}"/>
                </a:ext>
              </a:extLst>
            </p:cNvPr>
            <p:cNvSpPr txBox="1"/>
            <p:nvPr/>
          </p:nvSpPr>
          <p:spPr>
            <a:xfrm>
              <a:off x="17403613" y="20422743"/>
              <a:ext cx="202852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Sexual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Semen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Vaginal/cervical mucus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C72FBE-262E-42C9-95B9-ECA11E974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59479" y="20519071"/>
              <a:ext cx="808190" cy="101023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699B58-6CDB-43E2-8D86-B634FA0248E5}"/>
              </a:ext>
            </a:extLst>
          </p:cNvPr>
          <p:cNvGrpSpPr/>
          <p:nvPr/>
        </p:nvGrpSpPr>
        <p:grpSpPr>
          <a:xfrm>
            <a:off x="20706976" y="20298558"/>
            <a:ext cx="3163604" cy="1428977"/>
            <a:chOff x="12934463" y="20373730"/>
            <a:chExt cx="3163604" cy="14289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5B9883-72F4-4675-950E-2ED8E662E428}"/>
                </a:ext>
              </a:extLst>
            </p:cNvPr>
            <p:cNvSpPr/>
            <p:nvPr/>
          </p:nvSpPr>
          <p:spPr>
            <a:xfrm>
              <a:off x="14041940" y="20935472"/>
              <a:ext cx="1682611" cy="3726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95C215-39A0-45BD-A8E0-0C33EAEFA506}"/>
                </a:ext>
              </a:extLst>
            </p:cNvPr>
            <p:cNvSpPr txBox="1"/>
            <p:nvPr/>
          </p:nvSpPr>
          <p:spPr>
            <a:xfrm>
              <a:off x="13997199" y="20417712"/>
              <a:ext cx="21008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Fecal-oral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Faeces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6" name="Picture 12" descr="Shit Icon #315751 - Free Icons Library">
              <a:extLst>
                <a:ext uri="{FF2B5EF4-FFF2-40B4-BE49-F238E27FC236}">
                  <a16:creationId xmlns:a16="http://schemas.microsoft.com/office/drawing/2014/main" id="{9B245841-1FFC-4E52-8655-4DFBDC76A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4463" y="20373730"/>
              <a:ext cx="1040365" cy="1040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Free Mom And Baby Silhouette, Download Free Clip Art, Free Clip Art on  Clipart Library">
            <a:extLst>
              <a:ext uri="{FF2B5EF4-FFF2-40B4-BE49-F238E27FC236}">
                <a16:creationId xmlns:a16="http://schemas.microsoft.com/office/drawing/2014/main" id="{91902148-41E1-4609-8E9E-BECA76C07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378" y="13476743"/>
            <a:ext cx="942956" cy="8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73E0CD-544D-4CA7-9A09-C62276FBCC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84551" y="14983205"/>
            <a:ext cx="551297" cy="1070165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649C398-C99E-41EC-8613-698A396C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577" y="11937760"/>
            <a:ext cx="948179" cy="9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5595520-BB45-435A-A76A-C44F273FC4CF}"/>
              </a:ext>
            </a:extLst>
          </p:cNvPr>
          <p:cNvSpPr/>
          <p:nvPr/>
        </p:nvSpPr>
        <p:spPr>
          <a:xfrm>
            <a:off x="21823637" y="22245295"/>
            <a:ext cx="1622876" cy="3726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8690FF-EBED-48FF-A571-8DC1BF2BA97B}"/>
              </a:ext>
            </a:extLst>
          </p:cNvPr>
          <p:cNvSpPr txBox="1"/>
          <p:nvPr/>
        </p:nvSpPr>
        <p:spPr>
          <a:xfrm>
            <a:off x="21782362" y="21726201"/>
            <a:ext cx="210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PBMC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D39D68D-AA55-4A1F-866E-1C5B9BA3C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897891" y="21820916"/>
            <a:ext cx="738419" cy="10131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EEDEB2-30DE-4CCD-8CD7-CF9442D69EB9}"/>
              </a:ext>
            </a:extLst>
          </p:cNvPr>
          <p:cNvSpPr txBox="1"/>
          <p:nvPr/>
        </p:nvSpPr>
        <p:spPr>
          <a:xfrm>
            <a:off x="22978547" y="25479413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3716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88C87-7349-4202-A30C-4046504906F1}"/>
              </a:ext>
            </a:extLst>
          </p:cNvPr>
          <p:cNvSpPr/>
          <p:nvPr/>
        </p:nvSpPr>
        <p:spPr>
          <a:xfrm>
            <a:off x="11132284" y="12158326"/>
            <a:ext cx="4572009" cy="3888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544380B-CDAF-43BB-A995-4A0C812F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284" y="12158326"/>
            <a:ext cx="4572009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83DDB-1909-4884-8B47-9845D149C774}"/>
              </a:ext>
            </a:extLst>
          </p:cNvPr>
          <p:cNvSpPr txBox="1"/>
          <p:nvPr/>
        </p:nvSpPr>
        <p:spPr>
          <a:xfrm>
            <a:off x="14696649" y="12581497"/>
            <a:ext cx="885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 (syn)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2A8C4-1828-4DFA-BC53-580D5893CE5A}"/>
              </a:ext>
            </a:extLst>
          </p:cNvPr>
          <p:cNvSpPr txBox="1"/>
          <p:nvPr/>
        </p:nvSpPr>
        <p:spPr>
          <a:xfrm>
            <a:off x="14346025" y="12666121"/>
            <a:ext cx="536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TTSuV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CD923-FA7F-4D54-945B-31C29865B64B}"/>
              </a:ext>
            </a:extLst>
          </p:cNvPr>
          <p:cNvSpPr txBox="1"/>
          <p:nvPr/>
        </p:nvSpPr>
        <p:spPr>
          <a:xfrm>
            <a:off x="14702510" y="12779892"/>
            <a:ext cx="678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Feline TTV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A1BDC-BAE9-42F3-AF0E-0610D6338CA3}"/>
              </a:ext>
            </a:extLst>
          </p:cNvPr>
          <p:cNvSpPr txBox="1"/>
          <p:nvPr/>
        </p:nvSpPr>
        <p:spPr>
          <a:xfrm>
            <a:off x="14112627" y="12848933"/>
            <a:ext cx="678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8E3B4-CFB0-41F6-8CB9-734AF8993C86}"/>
              </a:ext>
            </a:extLst>
          </p:cNvPr>
          <p:cNvSpPr txBox="1"/>
          <p:nvPr/>
        </p:nvSpPr>
        <p:spPr>
          <a:xfrm>
            <a:off x="14153367" y="15815933"/>
            <a:ext cx="1527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8608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97F2E-AA39-4405-BFAE-E121678ECB1F}"/>
              </a:ext>
            </a:extLst>
          </p:cNvPr>
          <p:cNvSpPr/>
          <p:nvPr/>
        </p:nvSpPr>
        <p:spPr>
          <a:xfrm>
            <a:off x="10628417" y="11519065"/>
            <a:ext cx="7089568" cy="4560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449E358E-77F1-4C3D-8D26-70A4F7C01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923" y="11682128"/>
            <a:ext cx="5934903" cy="40677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04ACC1-2B6D-49DD-B708-788622454AFC}"/>
              </a:ext>
            </a:extLst>
          </p:cNvPr>
          <p:cNvCxnSpPr>
            <a:cxnSpLocks/>
          </p:cNvCxnSpPr>
          <p:nvPr/>
        </p:nvCxnSpPr>
        <p:spPr>
          <a:xfrm>
            <a:off x="12349009" y="13145415"/>
            <a:ext cx="574201" cy="175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4C24E6-F3FA-45F5-91C0-B7DE7AD3BC93}"/>
              </a:ext>
            </a:extLst>
          </p:cNvPr>
          <p:cNvSpPr txBox="1"/>
          <p:nvPr/>
        </p:nvSpPr>
        <p:spPr>
          <a:xfrm>
            <a:off x="15615813" y="14059813"/>
            <a:ext cx="203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Nucleocapsid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Rep-like protein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DB039-3253-47FD-9D73-53046E37EB48}"/>
              </a:ext>
            </a:extLst>
          </p:cNvPr>
          <p:cNvSpPr txBox="1"/>
          <p:nvPr/>
        </p:nvSpPr>
        <p:spPr>
          <a:xfrm>
            <a:off x="14287535" y="15641416"/>
            <a:ext cx="203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TAIP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F1B8-3B73-46E9-A940-AB78C5D7A56A}"/>
              </a:ext>
            </a:extLst>
          </p:cNvPr>
          <p:cNvSpPr txBox="1"/>
          <p:nvPr/>
        </p:nvSpPr>
        <p:spPr>
          <a:xfrm>
            <a:off x="16123460" y="11682128"/>
            <a:ext cx="152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317167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</TotalTime>
  <Words>129</Words>
  <Application>Microsoft Office PowerPoint</Application>
  <PresentationFormat>Custom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298</cp:revision>
  <dcterms:created xsi:type="dcterms:W3CDTF">2020-10-06T14:07:50Z</dcterms:created>
  <dcterms:modified xsi:type="dcterms:W3CDTF">2021-01-18T02:48:41Z</dcterms:modified>
</cp:coreProperties>
</file>