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-7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59CF-3FAF-4C5C-B1A2-0EBB66FC8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BB5C7-D2F1-4925-B6CD-16F5E999C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F18E8-E96D-4B74-8307-5C676C8C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87A7-35CA-4133-9158-7086090DCC2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221E-E3E0-43AE-A4D3-B223DE50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D899A-F43F-4807-8678-E70AA301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288B-EAB8-4119-9258-55B8D17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3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3514-40C4-4035-BBAD-446B75A2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02E16-D449-4816-A601-0473675AB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29946-6DCB-46B1-8903-39D998D6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87A7-35CA-4133-9158-7086090DCC2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0CCAD-E5FD-4E2E-B741-FBB774C5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7EF05-ECC5-4ED3-8602-1158088A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288B-EAB8-4119-9258-55B8D17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0698E9-412C-4967-8B58-6068E9140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2EC72-BBA2-43D2-BB5F-04AC5571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9F941-2368-4D9E-9972-D09C2507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87A7-35CA-4133-9158-7086090DCC2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C387C-8F25-45A1-9100-A6B7104D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31B8F-8E2C-4183-8635-33BC0843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288B-EAB8-4119-9258-55B8D17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3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F0DB-EA6D-4D6B-9773-27A40A8A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777D-B1D1-4A13-9309-8B2BB2AD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CCAC-0F72-4805-8179-EF8A3A41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87A7-35CA-4133-9158-7086090DCC2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70485-B738-4AD8-B34E-9FE6E4D0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E7DA-1C19-4CEF-9F9A-9227042D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288B-EAB8-4119-9258-55B8D17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4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54D0-B19F-44DB-96B6-5DFE843F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59C5-5A26-4451-8B03-14409596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78033-923A-4A6D-8B06-02EA5A51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87A7-35CA-4133-9158-7086090DCC2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70B6B-3260-4BD4-B086-F392EB2B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7E83-9EA9-43E8-84A7-6DB81BC1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288B-EAB8-4119-9258-55B8D17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0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7041-2C24-495D-A268-31AF0824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0DA6-8002-4A59-A6BF-FEFC13F7C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5D431-9418-4270-9DBE-B7C04470D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43BCE-C61B-40B5-8692-A527560E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87A7-35CA-4133-9158-7086090DCC2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62701-4B0C-4FE8-AB6A-FA0CC46D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C55B1-9472-4E7E-BCF6-B8C805A2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288B-EAB8-4119-9258-55B8D17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AA73-7147-4C65-87A6-F6CE47CA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8AD55-E5C7-4C84-8F1A-4276B9B6E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5B45D-E2FD-4F47-95D5-437C2CC0E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93F7-F8B7-4F10-9BD4-95E65A960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C3D33-E851-45C8-A8D0-DCE7D2A71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01CF1-1740-4FE4-B092-6362F6E3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87A7-35CA-4133-9158-7086090DCC2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F74FE-A5CE-466E-8442-383CCED9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3811-2CD3-4EDD-A7FD-A807A282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288B-EAB8-4119-9258-55B8D17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2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5919-3115-4E36-8AD8-2CE187B5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CD92C-BCE7-4F39-857C-370A053C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87A7-35CA-4133-9158-7086090DCC2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68B36-7EE8-41D1-AA87-6A1259C3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3F334-0E68-45C0-8A3E-A3BCF956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288B-EAB8-4119-9258-55B8D17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3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1B6EA-0761-43C8-B4F6-6CACD3A8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87A7-35CA-4133-9158-7086090DCC2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D9938-1B79-4FA3-B093-D019CB23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8530C-5FA2-4027-B03E-6503B0F1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288B-EAB8-4119-9258-55B8D17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566C-F44A-4EBA-B519-18C49FDF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1E20D-6BAF-4606-A3F1-CF4F8C2E7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75781-9966-4C84-A4F3-9A777BEBE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E703C-6376-44A2-A5FE-F2EE3478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87A7-35CA-4133-9158-7086090DCC2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70C2C-83FA-43BE-B94A-4757CCD3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58234-D003-4087-A015-48B45FE2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288B-EAB8-4119-9258-55B8D17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A158-249B-4003-8828-E7600B7F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0C29E-4928-4711-A2B6-4248DFB17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F598A-C510-43EC-B495-ADED92E26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3942B-9941-4A7E-B56B-BB835CA4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87A7-35CA-4133-9158-7086090DCC2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FC7ED-DC2F-4A63-A01E-265F6C2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33F26-D909-4DFD-A26E-62D8CB06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288B-EAB8-4119-9258-55B8D17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3A8D1-CF9A-4456-97E0-611D9B8B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F789A-AB1D-41C1-9430-8EAA6345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3CAAE-A670-4894-AD5E-52E951D04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87A7-35CA-4133-9158-7086090DCC2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A07D6-B623-410E-8100-B55B36319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BD53-A746-4358-BFF4-3F787C04D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2288B-EAB8-4119-9258-55B8D17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2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D83D11-286A-46BB-9CD8-BA222DF34E0C}"/>
              </a:ext>
            </a:extLst>
          </p:cNvPr>
          <p:cNvSpPr/>
          <p:nvPr/>
        </p:nvSpPr>
        <p:spPr>
          <a:xfrm>
            <a:off x="3417163" y="590720"/>
            <a:ext cx="5943600" cy="5903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4C472A0C-DFF6-4856-BF4F-584B6C5FC082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7163" y="1007613"/>
            <a:ext cx="5943600" cy="5486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C99F12-BB89-406F-806E-BBEEB1F87D08}"/>
              </a:ext>
            </a:extLst>
          </p:cNvPr>
          <p:cNvCxnSpPr>
            <a:cxnSpLocks/>
          </p:cNvCxnSpPr>
          <p:nvPr/>
        </p:nvCxnSpPr>
        <p:spPr>
          <a:xfrm>
            <a:off x="7170057" y="1040365"/>
            <a:ext cx="8646" cy="467685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89513A-00DA-4942-90C9-61C02779E95D}"/>
              </a:ext>
            </a:extLst>
          </p:cNvPr>
          <p:cNvSpPr txBox="1"/>
          <p:nvPr/>
        </p:nvSpPr>
        <p:spPr>
          <a:xfrm>
            <a:off x="5579427" y="591185"/>
            <a:ext cx="14369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Blood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D72DA-3659-4F52-98B4-DAA873D3AB81}"/>
              </a:ext>
            </a:extLst>
          </p:cNvPr>
          <p:cNvSpPr txBox="1"/>
          <p:nvPr/>
        </p:nvSpPr>
        <p:spPr>
          <a:xfrm>
            <a:off x="7034630" y="590720"/>
            <a:ext cx="6413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Control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24FDFBCF-D733-4600-963D-A994E4D28E97}"/>
              </a:ext>
            </a:extLst>
          </p:cNvPr>
          <p:cNvSpPr/>
          <p:nvPr/>
        </p:nvSpPr>
        <p:spPr>
          <a:xfrm rot="16200000">
            <a:off x="5787705" y="-372587"/>
            <a:ext cx="152717" cy="2602982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0AC50EF-CD42-492C-80FA-31C95CFE5D89}"/>
              </a:ext>
            </a:extLst>
          </p:cNvPr>
          <p:cNvSpPr/>
          <p:nvPr/>
        </p:nvSpPr>
        <p:spPr>
          <a:xfrm rot="16200000">
            <a:off x="7280172" y="753426"/>
            <a:ext cx="152717" cy="35565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1A9D2-607A-4B7C-8F9F-012012F2ABAB}"/>
              </a:ext>
            </a:extLst>
          </p:cNvPr>
          <p:cNvSpPr txBox="1"/>
          <p:nvPr/>
        </p:nvSpPr>
        <p:spPr>
          <a:xfrm>
            <a:off x="3345511" y="606329"/>
            <a:ext cx="509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960A1-A561-4B7D-B7FC-0D2AE2873FE8}"/>
              </a:ext>
            </a:extLst>
          </p:cNvPr>
          <p:cNvSpPr txBox="1"/>
          <p:nvPr/>
        </p:nvSpPr>
        <p:spPr>
          <a:xfrm>
            <a:off x="3345511" y="3429000"/>
            <a:ext cx="509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4128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D83D11-286A-46BB-9CD8-BA222DF34E0C}"/>
              </a:ext>
            </a:extLst>
          </p:cNvPr>
          <p:cNvSpPr/>
          <p:nvPr/>
        </p:nvSpPr>
        <p:spPr>
          <a:xfrm>
            <a:off x="904836" y="18010"/>
            <a:ext cx="9144000" cy="7668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92A5F457-049D-4B4E-B8B3-210679A79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5" y="4028797"/>
            <a:ext cx="4572000" cy="36576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511F4F9-0550-40A9-9B18-458B5803C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6835" y="268609"/>
            <a:ext cx="4572000" cy="36576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1489D059-F062-477B-8D29-D651EC5C0E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4835" y="402055"/>
            <a:ext cx="4572000" cy="365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31A9D2-607A-4B7C-8F9F-012012F2ABAB}"/>
              </a:ext>
            </a:extLst>
          </p:cNvPr>
          <p:cNvSpPr txBox="1"/>
          <p:nvPr/>
        </p:nvSpPr>
        <p:spPr>
          <a:xfrm>
            <a:off x="878689" y="18010"/>
            <a:ext cx="509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960A1-A561-4B7D-B7FC-0D2AE2873FE8}"/>
              </a:ext>
            </a:extLst>
          </p:cNvPr>
          <p:cNvSpPr txBox="1"/>
          <p:nvPr/>
        </p:nvSpPr>
        <p:spPr>
          <a:xfrm>
            <a:off x="5436221" y="3485"/>
            <a:ext cx="509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9513A-00DA-4942-90C9-61C02779E95D}"/>
              </a:ext>
            </a:extLst>
          </p:cNvPr>
          <p:cNvSpPr txBox="1"/>
          <p:nvPr/>
        </p:nvSpPr>
        <p:spPr>
          <a:xfrm>
            <a:off x="2322725" y="-16460"/>
            <a:ext cx="14369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Blood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D72DA-3659-4F52-98B4-DAA873D3AB81}"/>
              </a:ext>
            </a:extLst>
          </p:cNvPr>
          <p:cNvSpPr txBox="1"/>
          <p:nvPr/>
        </p:nvSpPr>
        <p:spPr>
          <a:xfrm>
            <a:off x="3629183" y="-16460"/>
            <a:ext cx="6413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Control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24FDFBCF-D733-4600-963D-A994E4D28E97}"/>
              </a:ext>
            </a:extLst>
          </p:cNvPr>
          <p:cNvSpPr/>
          <p:nvPr/>
        </p:nvSpPr>
        <p:spPr>
          <a:xfrm rot="16200000">
            <a:off x="2520614" y="-827687"/>
            <a:ext cx="132789" cy="2326694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0AC50EF-CD42-492C-80FA-31C95CFE5D89}"/>
              </a:ext>
            </a:extLst>
          </p:cNvPr>
          <p:cNvSpPr/>
          <p:nvPr/>
        </p:nvSpPr>
        <p:spPr>
          <a:xfrm rot="16200000">
            <a:off x="3823979" y="180975"/>
            <a:ext cx="147458" cy="294701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A320F0-110B-4462-9164-04E643A2702B}"/>
              </a:ext>
            </a:extLst>
          </p:cNvPr>
          <p:cNvSpPr txBox="1"/>
          <p:nvPr/>
        </p:nvSpPr>
        <p:spPr>
          <a:xfrm>
            <a:off x="804561" y="4032194"/>
            <a:ext cx="509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(c)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C99F12-BB89-406F-806E-BBEEB1F87D08}"/>
              </a:ext>
            </a:extLst>
          </p:cNvPr>
          <p:cNvCxnSpPr>
            <a:cxnSpLocks/>
          </p:cNvCxnSpPr>
          <p:nvPr/>
        </p:nvCxnSpPr>
        <p:spPr>
          <a:xfrm>
            <a:off x="3750355" y="466683"/>
            <a:ext cx="0" cy="280192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>
            <a:extLst>
              <a:ext uri="{FF2B5EF4-FFF2-40B4-BE49-F238E27FC236}">
                <a16:creationId xmlns:a16="http://schemas.microsoft.com/office/drawing/2014/main" id="{B8F78358-C76E-49DE-A4A8-B1984125D6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6835" y="4032194"/>
            <a:ext cx="4572000" cy="36576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D5255E8-3D61-4861-877D-FE9677395ACD}"/>
              </a:ext>
            </a:extLst>
          </p:cNvPr>
          <p:cNvSpPr txBox="1"/>
          <p:nvPr/>
        </p:nvSpPr>
        <p:spPr>
          <a:xfrm>
            <a:off x="5436221" y="4027300"/>
            <a:ext cx="509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9D504E-794E-432C-879D-C679F9D30738}"/>
              </a:ext>
            </a:extLst>
          </p:cNvPr>
          <p:cNvSpPr/>
          <p:nvPr/>
        </p:nvSpPr>
        <p:spPr>
          <a:xfrm>
            <a:off x="904834" y="989565"/>
            <a:ext cx="197628" cy="363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9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C8BF00B3-98D9-45BD-99C3-DF14F2570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600" y="2625839"/>
            <a:ext cx="4305300" cy="2762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23B86A-BB7D-42EE-8056-CB0B8428FBC6}"/>
              </a:ext>
            </a:extLst>
          </p:cNvPr>
          <p:cNvSpPr/>
          <p:nvPr/>
        </p:nvSpPr>
        <p:spPr>
          <a:xfrm>
            <a:off x="4166861" y="4354688"/>
            <a:ext cx="498764" cy="874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38CC5-8207-49B6-8F30-3FA9F3931B3F}"/>
              </a:ext>
            </a:extLst>
          </p:cNvPr>
          <p:cNvSpPr/>
          <p:nvPr/>
        </p:nvSpPr>
        <p:spPr>
          <a:xfrm>
            <a:off x="4258262" y="4830172"/>
            <a:ext cx="408130" cy="874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4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6AA361B-20B2-411A-B754-96DA4C7887E6}"/>
              </a:ext>
            </a:extLst>
          </p:cNvPr>
          <p:cNvSpPr/>
          <p:nvPr/>
        </p:nvSpPr>
        <p:spPr>
          <a:xfrm>
            <a:off x="3103657" y="-92357"/>
            <a:ext cx="6096001" cy="7194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F4949B64-DA95-4877-B0E7-4C26E582F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3659" y="244553"/>
            <a:ext cx="6096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6CD354-80E0-4F8B-A5B4-4CC4F050D587}"/>
              </a:ext>
            </a:extLst>
          </p:cNvPr>
          <p:cNvSpPr/>
          <p:nvPr/>
        </p:nvSpPr>
        <p:spPr>
          <a:xfrm>
            <a:off x="6494344" y="4524560"/>
            <a:ext cx="1169829" cy="1214077"/>
          </a:xfrm>
          <a:prstGeom prst="rect">
            <a:avLst/>
          </a:prstGeom>
          <a:solidFill>
            <a:schemeClr val="bg1">
              <a:lumMod val="7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7385D-5AA5-4680-A5C0-6C9C18637305}"/>
              </a:ext>
            </a:extLst>
          </p:cNvPr>
          <p:cNvSpPr/>
          <p:nvPr/>
        </p:nvSpPr>
        <p:spPr>
          <a:xfrm>
            <a:off x="4006663" y="5798529"/>
            <a:ext cx="1169829" cy="1214077"/>
          </a:xfrm>
          <a:prstGeom prst="rect">
            <a:avLst/>
          </a:prstGeom>
          <a:solidFill>
            <a:schemeClr val="bg1">
              <a:lumMod val="7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030AD-2BF1-4D92-BA59-DFCFA4FA5C55}"/>
              </a:ext>
            </a:extLst>
          </p:cNvPr>
          <p:cNvSpPr/>
          <p:nvPr/>
        </p:nvSpPr>
        <p:spPr>
          <a:xfrm>
            <a:off x="5237661" y="5798529"/>
            <a:ext cx="1169829" cy="1214077"/>
          </a:xfrm>
          <a:prstGeom prst="rect">
            <a:avLst/>
          </a:prstGeom>
          <a:solidFill>
            <a:schemeClr val="bg1">
              <a:lumMod val="7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6AAE2D-01D3-40A0-8FDE-A69A0AAB60B7}"/>
              </a:ext>
            </a:extLst>
          </p:cNvPr>
          <p:cNvSpPr/>
          <p:nvPr/>
        </p:nvSpPr>
        <p:spPr>
          <a:xfrm>
            <a:off x="6494342" y="5798529"/>
            <a:ext cx="1169829" cy="1214077"/>
          </a:xfrm>
          <a:prstGeom prst="rect">
            <a:avLst/>
          </a:prstGeom>
          <a:solidFill>
            <a:schemeClr val="bg1">
              <a:lumMod val="7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F9BA5-D8ED-4D6B-A1E9-C86A1DF0F82F}"/>
              </a:ext>
            </a:extLst>
          </p:cNvPr>
          <p:cNvSpPr/>
          <p:nvPr/>
        </p:nvSpPr>
        <p:spPr>
          <a:xfrm>
            <a:off x="6495148" y="3250591"/>
            <a:ext cx="1169829" cy="1214077"/>
          </a:xfrm>
          <a:prstGeom prst="rect">
            <a:avLst/>
          </a:prstGeom>
          <a:solidFill>
            <a:schemeClr val="bg1">
              <a:lumMod val="7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96255-9FE8-484B-8455-86D3DB3167C9}"/>
              </a:ext>
            </a:extLst>
          </p:cNvPr>
          <p:cNvSpPr/>
          <p:nvPr/>
        </p:nvSpPr>
        <p:spPr>
          <a:xfrm>
            <a:off x="4006662" y="3250590"/>
            <a:ext cx="1169829" cy="1214077"/>
          </a:xfrm>
          <a:prstGeom prst="rect">
            <a:avLst/>
          </a:prstGeom>
          <a:solidFill>
            <a:schemeClr val="accent4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8C001D-CCA9-4350-ADE9-DB553FFD9A00}"/>
              </a:ext>
            </a:extLst>
          </p:cNvPr>
          <p:cNvSpPr/>
          <p:nvPr/>
        </p:nvSpPr>
        <p:spPr>
          <a:xfrm>
            <a:off x="3998710" y="1976621"/>
            <a:ext cx="1169829" cy="1214077"/>
          </a:xfrm>
          <a:prstGeom prst="rect">
            <a:avLst/>
          </a:prstGeom>
          <a:solidFill>
            <a:schemeClr val="bg1">
              <a:lumMod val="7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1E7318-5C4E-46E3-9392-844F60E40816}"/>
              </a:ext>
            </a:extLst>
          </p:cNvPr>
          <p:cNvSpPr/>
          <p:nvPr/>
        </p:nvSpPr>
        <p:spPr>
          <a:xfrm>
            <a:off x="5245611" y="1976621"/>
            <a:ext cx="1169829" cy="1214077"/>
          </a:xfrm>
          <a:prstGeom prst="rect">
            <a:avLst/>
          </a:prstGeom>
          <a:solidFill>
            <a:schemeClr val="bg1">
              <a:lumMod val="7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FC0B2C-14B3-401F-A766-D15A9923A067}"/>
              </a:ext>
            </a:extLst>
          </p:cNvPr>
          <p:cNvSpPr/>
          <p:nvPr/>
        </p:nvSpPr>
        <p:spPr>
          <a:xfrm>
            <a:off x="5237660" y="3250590"/>
            <a:ext cx="1169829" cy="1214077"/>
          </a:xfrm>
          <a:prstGeom prst="rect">
            <a:avLst/>
          </a:prstGeom>
          <a:solidFill>
            <a:schemeClr val="bg1">
              <a:lumMod val="7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68BBB1-05FA-4A98-A451-EE89A338B19B}"/>
              </a:ext>
            </a:extLst>
          </p:cNvPr>
          <p:cNvSpPr txBox="1"/>
          <p:nvPr/>
        </p:nvSpPr>
        <p:spPr>
          <a:xfrm>
            <a:off x="3048000" y="-92357"/>
            <a:ext cx="550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10BD50-9AD0-4D15-A411-BAB7A5D6CDB2}"/>
              </a:ext>
            </a:extLst>
          </p:cNvPr>
          <p:cNvSpPr txBox="1"/>
          <p:nvPr/>
        </p:nvSpPr>
        <p:spPr>
          <a:xfrm>
            <a:off x="3048000" y="1910874"/>
            <a:ext cx="550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0A1D3-7144-4BF8-8749-105D4F848BB0}"/>
              </a:ext>
            </a:extLst>
          </p:cNvPr>
          <p:cNvSpPr txBox="1"/>
          <p:nvPr/>
        </p:nvSpPr>
        <p:spPr>
          <a:xfrm>
            <a:off x="5367850" y="-100337"/>
            <a:ext cx="6413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Blood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1DAE54-7B1D-4BE4-A2DA-1FE796181EEF}"/>
              </a:ext>
            </a:extLst>
          </p:cNvPr>
          <p:cNvSpPr txBox="1"/>
          <p:nvPr/>
        </p:nvSpPr>
        <p:spPr>
          <a:xfrm>
            <a:off x="7126675" y="-92357"/>
            <a:ext cx="6413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Control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8B5CD698-91C2-4C33-8BD2-0DB2A2701E95}"/>
              </a:ext>
            </a:extLst>
          </p:cNvPr>
          <p:cNvSpPr/>
          <p:nvPr/>
        </p:nvSpPr>
        <p:spPr>
          <a:xfrm rot="16200000">
            <a:off x="5539669" y="-1388708"/>
            <a:ext cx="160350" cy="3242269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395186CB-CB10-428A-A26E-2C6386EACC71}"/>
              </a:ext>
            </a:extLst>
          </p:cNvPr>
          <p:cNvSpPr/>
          <p:nvPr/>
        </p:nvSpPr>
        <p:spPr>
          <a:xfrm rot="16200000">
            <a:off x="7374926" y="23353"/>
            <a:ext cx="155297" cy="42319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C95E07-D1E3-424A-9513-AD61DBB15D10}"/>
              </a:ext>
            </a:extLst>
          </p:cNvPr>
          <p:cNvCxnSpPr>
            <a:cxnSpLocks/>
          </p:cNvCxnSpPr>
          <p:nvPr/>
        </p:nvCxnSpPr>
        <p:spPr>
          <a:xfrm>
            <a:off x="7240977" y="312604"/>
            <a:ext cx="0" cy="92586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6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Cedric Tan</dc:creator>
  <cp:lastModifiedBy>Cedric Tan</cp:lastModifiedBy>
  <cp:revision>25</cp:revision>
  <dcterms:created xsi:type="dcterms:W3CDTF">2021-04-15T02:17:43Z</dcterms:created>
  <dcterms:modified xsi:type="dcterms:W3CDTF">2021-04-18T03:27:48Z</dcterms:modified>
</cp:coreProperties>
</file>