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21599525" cy="10475913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7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2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455"/>
    <a:srgbClr val="D39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4" y="1714461"/>
            <a:ext cx="16199643" cy="3647170"/>
          </a:xfrm>
        </p:spPr>
        <p:txBody>
          <a:bodyPr anchor="b"/>
          <a:lstStyle>
            <a:lvl1pPr algn="ctr">
              <a:defRPr sz="9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4" y="5502282"/>
            <a:ext cx="16199643" cy="2529253"/>
          </a:xfrm>
        </p:spPr>
        <p:txBody>
          <a:bodyPr/>
          <a:lstStyle>
            <a:lvl1pPr marL="0" indent="0" algn="ctr">
              <a:buNone/>
              <a:defRPr sz="3666"/>
            </a:lvl1pPr>
            <a:lvl2pPr marL="698408" indent="0" algn="ctr">
              <a:buNone/>
              <a:defRPr sz="3055"/>
            </a:lvl2pPr>
            <a:lvl3pPr marL="1396817" indent="0" algn="ctr">
              <a:buNone/>
              <a:defRPr sz="2750"/>
            </a:lvl3pPr>
            <a:lvl4pPr marL="2095225" indent="0" algn="ctr">
              <a:buNone/>
              <a:defRPr sz="2444"/>
            </a:lvl4pPr>
            <a:lvl5pPr marL="2793633" indent="0" algn="ctr">
              <a:buNone/>
              <a:defRPr sz="2444"/>
            </a:lvl5pPr>
            <a:lvl6pPr marL="3492042" indent="0" algn="ctr">
              <a:buNone/>
              <a:defRPr sz="2444"/>
            </a:lvl6pPr>
            <a:lvl7pPr marL="4190450" indent="0" algn="ctr">
              <a:buNone/>
              <a:defRPr sz="2444"/>
            </a:lvl7pPr>
            <a:lvl8pPr marL="4888858" indent="0" algn="ctr">
              <a:buNone/>
              <a:defRPr sz="2444"/>
            </a:lvl8pPr>
            <a:lvl9pPr marL="5587267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57746"/>
            <a:ext cx="4657398" cy="8877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72" y="557746"/>
            <a:ext cx="13702199" cy="88778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2611705"/>
            <a:ext cx="18629591" cy="4357688"/>
          </a:xfrm>
        </p:spPr>
        <p:txBody>
          <a:bodyPr anchor="b"/>
          <a:lstStyle>
            <a:lvl1pPr>
              <a:defRPr sz="9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7010620"/>
            <a:ext cx="18629591" cy="2291605"/>
          </a:xfrm>
        </p:spPr>
        <p:txBody>
          <a:bodyPr/>
          <a:lstStyle>
            <a:lvl1pPr marL="0" indent="0">
              <a:buNone/>
              <a:defRPr sz="3666">
                <a:solidFill>
                  <a:schemeClr val="tx1">
                    <a:tint val="75000"/>
                  </a:schemeClr>
                </a:solidFill>
              </a:defRPr>
            </a:lvl1pPr>
            <a:lvl2pPr marL="698408" indent="0">
              <a:buNone/>
              <a:defRPr sz="3055">
                <a:solidFill>
                  <a:schemeClr val="tx1">
                    <a:tint val="75000"/>
                  </a:schemeClr>
                </a:solidFill>
              </a:defRPr>
            </a:lvl2pPr>
            <a:lvl3pPr marL="1396817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225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3633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042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045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8858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7267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6" y="2788730"/>
            <a:ext cx="9179798" cy="6646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1" y="2788730"/>
            <a:ext cx="9179798" cy="6646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57747"/>
            <a:ext cx="18629591" cy="2024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4" y="2568054"/>
            <a:ext cx="9137612" cy="1258564"/>
          </a:xfrm>
        </p:spPr>
        <p:txBody>
          <a:bodyPr anchor="b"/>
          <a:lstStyle>
            <a:lvl1pPr marL="0" indent="0">
              <a:buNone/>
              <a:defRPr sz="3666" b="1"/>
            </a:lvl1pPr>
            <a:lvl2pPr marL="698408" indent="0">
              <a:buNone/>
              <a:defRPr sz="3055" b="1"/>
            </a:lvl2pPr>
            <a:lvl3pPr marL="1396817" indent="0">
              <a:buNone/>
              <a:defRPr sz="2750" b="1"/>
            </a:lvl3pPr>
            <a:lvl4pPr marL="2095225" indent="0">
              <a:buNone/>
              <a:defRPr sz="2444" b="1"/>
            </a:lvl4pPr>
            <a:lvl5pPr marL="2793633" indent="0">
              <a:buNone/>
              <a:defRPr sz="2444" b="1"/>
            </a:lvl5pPr>
            <a:lvl6pPr marL="3492042" indent="0">
              <a:buNone/>
              <a:defRPr sz="2444" b="1"/>
            </a:lvl6pPr>
            <a:lvl7pPr marL="4190450" indent="0">
              <a:buNone/>
              <a:defRPr sz="2444" b="1"/>
            </a:lvl7pPr>
            <a:lvl8pPr marL="4888858" indent="0">
              <a:buNone/>
              <a:defRPr sz="2444" b="1"/>
            </a:lvl8pPr>
            <a:lvl9pPr marL="5587267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4" y="3826620"/>
            <a:ext cx="9137612" cy="5628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4" y="2568054"/>
            <a:ext cx="9182610" cy="1258564"/>
          </a:xfrm>
        </p:spPr>
        <p:txBody>
          <a:bodyPr anchor="b"/>
          <a:lstStyle>
            <a:lvl1pPr marL="0" indent="0">
              <a:buNone/>
              <a:defRPr sz="3666" b="1"/>
            </a:lvl1pPr>
            <a:lvl2pPr marL="698408" indent="0">
              <a:buNone/>
              <a:defRPr sz="3055" b="1"/>
            </a:lvl2pPr>
            <a:lvl3pPr marL="1396817" indent="0">
              <a:buNone/>
              <a:defRPr sz="2750" b="1"/>
            </a:lvl3pPr>
            <a:lvl4pPr marL="2095225" indent="0">
              <a:buNone/>
              <a:defRPr sz="2444" b="1"/>
            </a:lvl4pPr>
            <a:lvl5pPr marL="2793633" indent="0">
              <a:buNone/>
              <a:defRPr sz="2444" b="1"/>
            </a:lvl5pPr>
            <a:lvl6pPr marL="3492042" indent="0">
              <a:buNone/>
              <a:defRPr sz="2444" b="1"/>
            </a:lvl6pPr>
            <a:lvl7pPr marL="4190450" indent="0">
              <a:buNone/>
              <a:defRPr sz="2444" b="1"/>
            </a:lvl7pPr>
            <a:lvl8pPr marL="4888858" indent="0">
              <a:buNone/>
              <a:defRPr sz="2444" b="1"/>
            </a:lvl8pPr>
            <a:lvl9pPr marL="5587267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4" y="3826620"/>
            <a:ext cx="9182610" cy="5628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5" y="698394"/>
            <a:ext cx="6966409" cy="2444380"/>
          </a:xfrm>
        </p:spPr>
        <p:txBody>
          <a:bodyPr anchor="b"/>
          <a:lstStyle>
            <a:lvl1pPr>
              <a:defRPr sz="4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2" y="1508338"/>
            <a:ext cx="10934761" cy="7444688"/>
          </a:xfrm>
        </p:spPr>
        <p:txBody>
          <a:bodyPr/>
          <a:lstStyle>
            <a:lvl1pPr>
              <a:defRPr sz="4888"/>
            </a:lvl1pPr>
            <a:lvl2pPr>
              <a:defRPr sz="4277"/>
            </a:lvl2pPr>
            <a:lvl3pPr>
              <a:defRPr sz="3666"/>
            </a:lvl3pPr>
            <a:lvl4pPr>
              <a:defRPr sz="3055"/>
            </a:lvl4pPr>
            <a:lvl5pPr>
              <a:defRPr sz="3055"/>
            </a:lvl5pPr>
            <a:lvl6pPr>
              <a:defRPr sz="3055"/>
            </a:lvl6pPr>
            <a:lvl7pPr>
              <a:defRPr sz="3055"/>
            </a:lvl7pPr>
            <a:lvl8pPr>
              <a:defRPr sz="3055"/>
            </a:lvl8pPr>
            <a:lvl9pPr>
              <a:defRPr sz="3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5" y="3142776"/>
            <a:ext cx="6966409" cy="5822377"/>
          </a:xfrm>
        </p:spPr>
        <p:txBody>
          <a:bodyPr/>
          <a:lstStyle>
            <a:lvl1pPr marL="0" indent="0">
              <a:buNone/>
              <a:defRPr sz="2444"/>
            </a:lvl1pPr>
            <a:lvl2pPr marL="698408" indent="0">
              <a:buNone/>
              <a:defRPr sz="2139"/>
            </a:lvl2pPr>
            <a:lvl3pPr marL="1396817" indent="0">
              <a:buNone/>
              <a:defRPr sz="1833"/>
            </a:lvl3pPr>
            <a:lvl4pPr marL="2095225" indent="0">
              <a:buNone/>
              <a:defRPr sz="1528"/>
            </a:lvl4pPr>
            <a:lvl5pPr marL="2793633" indent="0">
              <a:buNone/>
              <a:defRPr sz="1528"/>
            </a:lvl5pPr>
            <a:lvl6pPr marL="3492042" indent="0">
              <a:buNone/>
              <a:defRPr sz="1528"/>
            </a:lvl6pPr>
            <a:lvl7pPr marL="4190450" indent="0">
              <a:buNone/>
              <a:defRPr sz="1528"/>
            </a:lvl7pPr>
            <a:lvl8pPr marL="4888858" indent="0">
              <a:buNone/>
              <a:defRPr sz="1528"/>
            </a:lvl8pPr>
            <a:lvl9pPr marL="5587267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5" y="698394"/>
            <a:ext cx="6966409" cy="2444380"/>
          </a:xfrm>
        </p:spPr>
        <p:txBody>
          <a:bodyPr anchor="b"/>
          <a:lstStyle>
            <a:lvl1pPr>
              <a:defRPr sz="4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2" y="1508338"/>
            <a:ext cx="10934761" cy="7444688"/>
          </a:xfrm>
        </p:spPr>
        <p:txBody>
          <a:bodyPr anchor="t"/>
          <a:lstStyle>
            <a:lvl1pPr marL="0" indent="0">
              <a:buNone/>
              <a:defRPr sz="4888"/>
            </a:lvl1pPr>
            <a:lvl2pPr marL="698408" indent="0">
              <a:buNone/>
              <a:defRPr sz="4277"/>
            </a:lvl2pPr>
            <a:lvl3pPr marL="1396817" indent="0">
              <a:buNone/>
              <a:defRPr sz="3666"/>
            </a:lvl3pPr>
            <a:lvl4pPr marL="2095225" indent="0">
              <a:buNone/>
              <a:defRPr sz="3055"/>
            </a:lvl4pPr>
            <a:lvl5pPr marL="2793633" indent="0">
              <a:buNone/>
              <a:defRPr sz="3055"/>
            </a:lvl5pPr>
            <a:lvl6pPr marL="3492042" indent="0">
              <a:buNone/>
              <a:defRPr sz="3055"/>
            </a:lvl6pPr>
            <a:lvl7pPr marL="4190450" indent="0">
              <a:buNone/>
              <a:defRPr sz="3055"/>
            </a:lvl7pPr>
            <a:lvl8pPr marL="4888858" indent="0">
              <a:buNone/>
              <a:defRPr sz="3055"/>
            </a:lvl8pPr>
            <a:lvl9pPr marL="5587267" indent="0">
              <a:buNone/>
              <a:defRPr sz="3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5" y="3142776"/>
            <a:ext cx="6966409" cy="5822377"/>
          </a:xfrm>
        </p:spPr>
        <p:txBody>
          <a:bodyPr/>
          <a:lstStyle>
            <a:lvl1pPr marL="0" indent="0">
              <a:buNone/>
              <a:defRPr sz="2444"/>
            </a:lvl1pPr>
            <a:lvl2pPr marL="698408" indent="0">
              <a:buNone/>
              <a:defRPr sz="2139"/>
            </a:lvl2pPr>
            <a:lvl3pPr marL="1396817" indent="0">
              <a:buNone/>
              <a:defRPr sz="1833"/>
            </a:lvl3pPr>
            <a:lvl4pPr marL="2095225" indent="0">
              <a:buNone/>
              <a:defRPr sz="1528"/>
            </a:lvl4pPr>
            <a:lvl5pPr marL="2793633" indent="0">
              <a:buNone/>
              <a:defRPr sz="1528"/>
            </a:lvl5pPr>
            <a:lvl6pPr marL="3492042" indent="0">
              <a:buNone/>
              <a:defRPr sz="1528"/>
            </a:lvl6pPr>
            <a:lvl7pPr marL="4190450" indent="0">
              <a:buNone/>
              <a:defRPr sz="1528"/>
            </a:lvl7pPr>
            <a:lvl8pPr marL="4888858" indent="0">
              <a:buNone/>
              <a:defRPr sz="1528"/>
            </a:lvl8pPr>
            <a:lvl9pPr marL="5587267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70" y="557747"/>
            <a:ext cx="18629591" cy="2024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70" y="2788730"/>
            <a:ext cx="18629591" cy="664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72" y="9709622"/>
            <a:ext cx="4859893" cy="557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DF27-63A7-48C8-A6E0-A1DCFE6014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6" y="9709622"/>
            <a:ext cx="7289839" cy="557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70" y="9709622"/>
            <a:ext cx="4859893" cy="557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F94B-5BFA-4531-A15C-0BF61643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96817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05" indent="-349205" algn="l" defTabSz="1396817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7" kern="1200">
          <a:solidFill>
            <a:schemeClr val="tx1"/>
          </a:solidFill>
          <a:latin typeface="+mn-lt"/>
          <a:ea typeface="+mn-ea"/>
          <a:cs typeface="+mn-cs"/>
        </a:defRPr>
      </a:lvl1pPr>
      <a:lvl2pPr marL="1047613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6" kern="1200">
          <a:solidFill>
            <a:schemeClr val="tx1"/>
          </a:solidFill>
          <a:latin typeface="+mn-lt"/>
          <a:ea typeface="+mn-ea"/>
          <a:cs typeface="+mn-cs"/>
        </a:defRPr>
      </a:lvl2pPr>
      <a:lvl3pPr marL="1746022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5" kern="1200">
          <a:solidFill>
            <a:schemeClr val="tx1"/>
          </a:solidFill>
          <a:latin typeface="+mn-lt"/>
          <a:ea typeface="+mn-ea"/>
          <a:cs typeface="+mn-cs"/>
        </a:defRPr>
      </a:lvl3pPr>
      <a:lvl4pPr marL="2444430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2838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247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39655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063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6472" indent="-349205" algn="l" defTabSz="1396817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408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6817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225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3633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042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0450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8858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7267" algn="l" defTabSz="1396817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01833C9-0678-4586-9528-1CD34E96BF4A}"/>
              </a:ext>
            </a:extLst>
          </p:cNvPr>
          <p:cNvSpPr/>
          <p:nvPr/>
        </p:nvSpPr>
        <p:spPr>
          <a:xfrm>
            <a:off x="7033159" y="-1185153"/>
            <a:ext cx="7867999" cy="135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63D0BB-823C-9AFB-C2C7-C73A4434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19" y="6601375"/>
            <a:ext cx="6988051" cy="5642480"/>
          </a:xfrm>
          <a:prstGeom prst="rect">
            <a:avLst/>
          </a:prstGeom>
        </p:spPr>
      </p:pic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158172DE-1F5F-F1A0-FDE1-B6E1B76F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58" y="-1185515"/>
            <a:ext cx="7559676" cy="755967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175516-AD7E-4176-850E-21153DC87F03}"/>
              </a:ext>
            </a:extLst>
          </p:cNvPr>
          <p:cNvCxnSpPr>
            <a:cxnSpLocks/>
          </p:cNvCxnSpPr>
          <p:nvPr/>
        </p:nvCxnSpPr>
        <p:spPr>
          <a:xfrm>
            <a:off x="9547229" y="-418454"/>
            <a:ext cx="451130" cy="137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75A07C-B74B-4EC5-A107-815E393FED14}"/>
              </a:ext>
            </a:extLst>
          </p:cNvPr>
          <p:cNvSpPr txBox="1"/>
          <p:nvPr/>
        </p:nvSpPr>
        <p:spPr>
          <a:xfrm>
            <a:off x="12954631" y="3056751"/>
            <a:ext cx="10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PEDV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587E4-F024-4054-9CA4-6B858D9E2317}"/>
              </a:ext>
            </a:extLst>
          </p:cNvPr>
          <p:cNvSpPr txBox="1"/>
          <p:nvPr/>
        </p:nvSpPr>
        <p:spPr>
          <a:xfrm>
            <a:off x="7000499" y="1760357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SADS-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304C9-6A63-4C96-82E8-5917B0041D63}"/>
              </a:ext>
            </a:extLst>
          </p:cNvPr>
          <p:cNvSpPr txBox="1"/>
          <p:nvPr/>
        </p:nvSpPr>
        <p:spPr>
          <a:xfrm>
            <a:off x="11239386" y="5045048"/>
            <a:ext cx="141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HCoV-NL63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831D6F-16FF-4B58-ACDF-50C54F4FD6E4}"/>
              </a:ext>
            </a:extLst>
          </p:cNvPr>
          <p:cNvSpPr txBox="1"/>
          <p:nvPr/>
        </p:nvSpPr>
        <p:spPr>
          <a:xfrm>
            <a:off x="10823694" y="-145910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Feline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mel Silhouette PNG Clipart​ | Gallery Yopriceville - High-Quality Free  Images and Transparent PNG Clipart">
            <a:extLst>
              <a:ext uri="{FF2B5EF4-FFF2-40B4-BE49-F238E27FC236}">
                <a16:creationId xmlns:a16="http://schemas.microsoft.com/office/drawing/2014/main" id="{43E21597-4841-41DD-899B-BADA1F71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461" y="5902835"/>
            <a:ext cx="516126" cy="4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65B4D7-2C44-445F-98AC-F65DB70C0DF2}"/>
              </a:ext>
            </a:extLst>
          </p:cNvPr>
          <p:cNvSpPr txBox="1"/>
          <p:nvPr/>
        </p:nvSpPr>
        <p:spPr>
          <a:xfrm>
            <a:off x="9423795" y="-786684"/>
            <a:ext cx="9471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PPGB01</a:t>
            </a:r>
          </a:p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PPGB02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7E43B-3109-4BF9-BA17-6498CFDD216E}"/>
              </a:ext>
            </a:extLst>
          </p:cNvPr>
          <p:cNvSpPr txBox="1"/>
          <p:nvPr/>
        </p:nvSpPr>
        <p:spPr>
          <a:xfrm>
            <a:off x="8676812" y="5196960"/>
            <a:ext cx="186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HCoV-229E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ADF893C-53FB-4B18-B926-507BA4F51C13}"/>
              </a:ext>
            </a:extLst>
          </p:cNvPr>
          <p:cNvSpPr/>
          <p:nvPr/>
        </p:nvSpPr>
        <p:spPr>
          <a:xfrm rot="3882881">
            <a:off x="11491505" y="4012840"/>
            <a:ext cx="234575" cy="17360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1138130-E12A-439D-ADC3-28F7C2503A48}"/>
              </a:ext>
            </a:extLst>
          </p:cNvPr>
          <p:cNvSpPr/>
          <p:nvPr/>
        </p:nvSpPr>
        <p:spPr>
          <a:xfrm rot="6453960">
            <a:off x="9586146" y="3978969"/>
            <a:ext cx="206850" cy="19975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F789AD-8D15-4ADF-915A-9033B524B68A}"/>
              </a:ext>
            </a:extLst>
          </p:cNvPr>
          <p:cNvSpPr/>
          <p:nvPr/>
        </p:nvSpPr>
        <p:spPr>
          <a:xfrm>
            <a:off x="9443050" y="8933669"/>
            <a:ext cx="1106360" cy="604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5C751F-2338-40AA-8366-2C0AB77FF600}"/>
              </a:ext>
            </a:extLst>
          </p:cNvPr>
          <p:cNvCxnSpPr>
            <a:cxnSpLocks/>
          </p:cNvCxnSpPr>
          <p:nvPr/>
        </p:nvCxnSpPr>
        <p:spPr>
          <a:xfrm>
            <a:off x="7033157" y="6500070"/>
            <a:ext cx="78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30BF2-B638-E5B6-5228-81E89F21D0CB}"/>
              </a:ext>
            </a:extLst>
          </p:cNvPr>
          <p:cNvCxnSpPr>
            <a:cxnSpLocks/>
          </p:cNvCxnSpPr>
          <p:nvPr/>
        </p:nvCxnSpPr>
        <p:spPr>
          <a:xfrm>
            <a:off x="10145717" y="17463"/>
            <a:ext cx="133452" cy="87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C3D2B3-C314-0090-13C4-A35D8B3B795B}"/>
              </a:ext>
            </a:extLst>
          </p:cNvPr>
          <p:cNvSpPr txBox="1"/>
          <p:nvPr/>
        </p:nvSpPr>
        <p:spPr>
          <a:xfrm>
            <a:off x="10035820" y="-186974"/>
            <a:ext cx="77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PYGB01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49DF61-0944-B2EB-BDE0-8EAFED71D3D5}"/>
              </a:ext>
            </a:extLst>
          </p:cNvPr>
          <p:cNvCxnSpPr>
            <a:cxnSpLocks/>
          </p:cNvCxnSpPr>
          <p:nvPr/>
        </p:nvCxnSpPr>
        <p:spPr>
          <a:xfrm>
            <a:off x="9547229" y="106544"/>
            <a:ext cx="377828" cy="91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6C36E5-8071-1846-BD57-3958FC219A02}"/>
              </a:ext>
            </a:extLst>
          </p:cNvPr>
          <p:cNvSpPr txBox="1"/>
          <p:nvPr/>
        </p:nvSpPr>
        <p:spPr>
          <a:xfrm>
            <a:off x="8868300" y="-418454"/>
            <a:ext cx="77521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MDGB01 MDGB02 MDGB03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120CEF-0F9D-1CB1-F2CA-BF974CFF244D}"/>
              </a:ext>
            </a:extLst>
          </p:cNvPr>
          <p:cNvSpPr/>
          <p:nvPr/>
        </p:nvSpPr>
        <p:spPr>
          <a:xfrm>
            <a:off x="9545445" y="10979601"/>
            <a:ext cx="1634789" cy="152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0B7CEE-963D-2BA6-1A95-89B700213F1E}"/>
              </a:ext>
            </a:extLst>
          </p:cNvPr>
          <p:cNvSpPr/>
          <p:nvPr/>
        </p:nvSpPr>
        <p:spPr>
          <a:xfrm>
            <a:off x="9531357" y="8317220"/>
            <a:ext cx="929746" cy="176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7C368A-1904-2E46-3C90-9FACD5828AA8}"/>
              </a:ext>
            </a:extLst>
          </p:cNvPr>
          <p:cNvSpPr/>
          <p:nvPr/>
        </p:nvSpPr>
        <p:spPr>
          <a:xfrm>
            <a:off x="9442223" y="8743326"/>
            <a:ext cx="1106360" cy="152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BCCC789F-7F1D-AF7E-2061-61F6F5AD44D0}"/>
              </a:ext>
            </a:extLst>
          </p:cNvPr>
          <p:cNvSpPr/>
          <p:nvPr/>
        </p:nvSpPr>
        <p:spPr>
          <a:xfrm>
            <a:off x="14022883" y="9499868"/>
            <a:ext cx="233778" cy="258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FF502-B363-520A-70EF-FF739C0935B5}"/>
              </a:ext>
            </a:extLst>
          </p:cNvPr>
          <p:cNvSpPr txBox="1"/>
          <p:nvPr/>
        </p:nvSpPr>
        <p:spPr>
          <a:xfrm>
            <a:off x="7151914" y="-1185515"/>
            <a:ext cx="54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446D89-C1CA-6FDD-896A-A1208357C26A}"/>
              </a:ext>
            </a:extLst>
          </p:cNvPr>
          <p:cNvSpPr txBox="1"/>
          <p:nvPr/>
        </p:nvSpPr>
        <p:spPr>
          <a:xfrm>
            <a:off x="7130469" y="6500070"/>
            <a:ext cx="54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77C0F6-684C-48ED-2D37-9CCF0FD5332C}"/>
              </a:ext>
            </a:extLst>
          </p:cNvPr>
          <p:cNvSpPr/>
          <p:nvPr/>
        </p:nvSpPr>
        <p:spPr>
          <a:xfrm>
            <a:off x="8940228" y="12137030"/>
            <a:ext cx="4512701" cy="106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0D7116C-2B32-936F-16B8-3FDDD711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3989" y="5357643"/>
            <a:ext cx="357638" cy="9425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4FF1C50-7CF3-94CB-6207-193AE4F9A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219" y="5546154"/>
            <a:ext cx="326250" cy="859836"/>
          </a:xfrm>
          <a:prstGeom prst="rect">
            <a:avLst/>
          </a:prstGeom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A7A33FFF-8138-A3CC-C2BC-69B86840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47" y="5526477"/>
            <a:ext cx="396847" cy="3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8AFC60FF-5EFC-2300-6C5C-0CE88BB8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8" y="-921165"/>
            <a:ext cx="518610" cy="5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ED29525-FBBA-FDEF-E7EF-C2D0B20D7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906" y="1308179"/>
            <a:ext cx="778486" cy="43312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73112F3-EA44-4093-1DAB-022B2B413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8131" y="3481665"/>
            <a:ext cx="663832" cy="369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D859BE9-1D1D-D3C6-886B-6775871EA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6608" y="-741577"/>
            <a:ext cx="503398" cy="5993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92CA18-3D31-DF1F-53E5-0CF551FFE117}"/>
              </a:ext>
            </a:extLst>
          </p:cNvPr>
          <p:cNvSpPr/>
          <p:nvPr/>
        </p:nvSpPr>
        <p:spPr>
          <a:xfrm>
            <a:off x="14441090" y="8281173"/>
            <a:ext cx="158750" cy="614754"/>
          </a:xfrm>
          <a:prstGeom prst="rect">
            <a:avLst/>
          </a:prstGeom>
          <a:solidFill>
            <a:srgbClr val="D390DD"/>
          </a:solidFill>
          <a:ln>
            <a:solidFill>
              <a:srgbClr val="D39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A5652-5D43-59B9-0901-94513A29A71F}"/>
              </a:ext>
            </a:extLst>
          </p:cNvPr>
          <p:cNvSpPr/>
          <p:nvPr/>
        </p:nvSpPr>
        <p:spPr>
          <a:xfrm>
            <a:off x="14441090" y="8933668"/>
            <a:ext cx="158750" cy="978681"/>
          </a:xfrm>
          <a:prstGeom prst="rect">
            <a:avLst/>
          </a:prstGeom>
          <a:solidFill>
            <a:srgbClr val="D97455"/>
          </a:solidFill>
          <a:ln>
            <a:solidFill>
              <a:srgbClr val="D97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54BA9D-4012-A762-E4A3-0872F1752230}"/>
              </a:ext>
            </a:extLst>
          </p:cNvPr>
          <p:cNvSpPr/>
          <p:nvPr/>
        </p:nvSpPr>
        <p:spPr>
          <a:xfrm>
            <a:off x="14441090" y="10935002"/>
            <a:ext cx="158750" cy="1202027"/>
          </a:xfrm>
          <a:prstGeom prst="rect">
            <a:avLst/>
          </a:prstGeom>
          <a:solidFill>
            <a:srgbClr val="D390DD"/>
          </a:solidFill>
          <a:ln>
            <a:solidFill>
              <a:srgbClr val="D39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86EEC154-B56F-1845-1D08-E22C9F1E92B8}"/>
              </a:ext>
            </a:extLst>
          </p:cNvPr>
          <p:cNvSpPr/>
          <p:nvPr/>
        </p:nvSpPr>
        <p:spPr>
          <a:xfrm>
            <a:off x="13804799" y="8475278"/>
            <a:ext cx="233778" cy="258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4D5EFDA0-0BFE-0413-7164-3D557618B37E}"/>
              </a:ext>
            </a:extLst>
          </p:cNvPr>
          <p:cNvSpPr/>
          <p:nvPr/>
        </p:nvSpPr>
        <p:spPr>
          <a:xfrm>
            <a:off x="13681963" y="11122578"/>
            <a:ext cx="233778" cy="258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6DBFB-3984-0CA0-B356-188F016E7A01}"/>
              </a:ext>
            </a:extLst>
          </p:cNvPr>
          <p:cNvSpPr txBox="1"/>
          <p:nvPr/>
        </p:nvSpPr>
        <p:spPr>
          <a:xfrm rot="16200000">
            <a:off x="14208246" y="8341719"/>
            <a:ext cx="1044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Pipistrellus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1212A-5C85-2427-AA0E-7721E5DC1C7D}"/>
              </a:ext>
            </a:extLst>
          </p:cNvPr>
          <p:cNvSpPr txBox="1"/>
          <p:nvPr/>
        </p:nvSpPr>
        <p:spPr>
          <a:xfrm rot="16200000">
            <a:off x="14303134" y="9120695"/>
            <a:ext cx="85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Myotis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1A2D7-6F2E-ACA9-961A-0710801EA7C3}"/>
              </a:ext>
            </a:extLst>
          </p:cNvPr>
          <p:cNvSpPr txBox="1"/>
          <p:nvPr/>
        </p:nvSpPr>
        <p:spPr>
          <a:xfrm rot="16200000">
            <a:off x="14200552" y="11334290"/>
            <a:ext cx="1044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Pipistrellus</a:t>
            </a:r>
          </a:p>
        </p:txBody>
      </p:sp>
    </p:spTree>
    <p:extLst>
      <p:ext uri="{BB962C8B-B14F-4D97-AF65-F5344CB8AC3E}">
        <p14:creationId xmlns:p14="http://schemas.microsoft.com/office/powerpoint/2010/main" val="269769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1D080A7-3428-4A97-B0EE-13F69DDE8E95}"/>
              </a:ext>
            </a:extLst>
          </p:cNvPr>
          <p:cNvSpPr/>
          <p:nvPr/>
        </p:nvSpPr>
        <p:spPr>
          <a:xfrm>
            <a:off x="2763299" y="-1576835"/>
            <a:ext cx="19215217" cy="14481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B0A687D-ECA4-821F-7B47-FD7CAB10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34" y="-947755"/>
            <a:ext cx="9816266" cy="7797968"/>
          </a:xfrm>
          <a:prstGeom prst="rect">
            <a:avLst/>
          </a:prstGeom>
        </p:spPr>
      </p:pic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7F59233F-B588-4371-821B-68E942B7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91" y="-1576834"/>
            <a:ext cx="9144019" cy="914401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175516-AD7E-4176-850E-21153DC87F03}"/>
              </a:ext>
            </a:extLst>
          </p:cNvPr>
          <p:cNvCxnSpPr>
            <a:cxnSpLocks/>
          </p:cNvCxnSpPr>
          <p:nvPr/>
        </p:nvCxnSpPr>
        <p:spPr>
          <a:xfrm flipV="1">
            <a:off x="3676854" y="3816688"/>
            <a:ext cx="2125778" cy="9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D7-2C44-445F-98AC-F65DB70C0DF2}"/>
              </a:ext>
            </a:extLst>
          </p:cNvPr>
          <p:cNvSpPr txBox="1"/>
          <p:nvPr/>
        </p:nvSpPr>
        <p:spPr>
          <a:xfrm>
            <a:off x="2797021" y="4668363"/>
            <a:ext cx="21893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RHGB02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RHGB03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RHGB04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RFGB01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RFGB02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404E1B-16B0-4532-85D7-B8A3A5409749}"/>
              </a:ext>
            </a:extLst>
          </p:cNvPr>
          <p:cNvCxnSpPr>
            <a:cxnSpLocks/>
          </p:cNvCxnSpPr>
          <p:nvPr/>
        </p:nvCxnSpPr>
        <p:spPr>
          <a:xfrm>
            <a:off x="4453680" y="2199220"/>
            <a:ext cx="1219835" cy="29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C25D01-8EA6-4B3A-A608-EFB677863251}"/>
              </a:ext>
            </a:extLst>
          </p:cNvPr>
          <p:cNvSpPr txBox="1"/>
          <p:nvPr/>
        </p:nvSpPr>
        <p:spPr>
          <a:xfrm>
            <a:off x="3640583" y="1750835"/>
            <a:ext cx="95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PAGB01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PAGB02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9DB09-C615-4F4B-996D-6500D08B4202}"/>
              </a:ext>
            </a:extLst>
          </p:cNvPr>
          <p:cNvSpPr txBox="1"/>
          <p:nvPr/>
        </p:nvSpPr>
        <p:spPr>
          <a:xfrm>
            <a:off x="3626176" y="3850620"/>
            <a:ext cx="104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44AFE5-A74C-4561-B1A1-1E1168DF4E22}"/>
              </a:ext>
            </a:extLst>
          </p:cNvPr>
          <p:cNvSpPr txBox="1"/>
          <p:nvPr/>
        </p:nvSpPr>
        <p:spPr>
          <a:xfrm>
            <a:off x="10603505" y="1486290"/>
            <a:ext cx="118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HCoV-HKU1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9C808-A508-4D47-AAA4-97878725BD4A}"/>
              </a:ext>
            </a:extLst>
          </p:cNvPr>
          <p:cNvSpPr txBox="1"/>
          <p:nvPr/>
        </p:nvSpPr>
        <p:spPr>
          <a:xfrm>
            <a:off x="5063597" y="6493839"/>
            <a:ext cx="1860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SARS-CoV-2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4A0D8-5DAB-4F8E-A021-4A06FD60EC83}"/>
              </a:ext>
            </a:extLst>
          </p:cNvPr>
          <p:cNvSpPr txBox="1"/>
          <p:nvPr/>
        </p:nvSpPr>
        <p:spPr>
          <a:xfrm>
            <a:off x="9683839" y="5361124"/>
            <a:ext cx="12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SARS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ED62914-1FBE-4025-A221-AA6468150654}"/>
              </a:ext>
            </a:extLst>
          </p:cNvPr>
          <p:cNvSpPr/>
          <p:nvPr/>
        </p:nvSpPr>
        <p:spPr>
          <a:xfrm rot="2892519">
            <a:off x="9596417" y="4688834"/>
            <a:ext cx="234575" cy="12531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A20AD8-D39D-44F3-B251-8D7B2CF38B83}"/>
              </a:ext>
            </a:extLst>
          </p:cNvPr>
          <p:cNvSpPr txBox="1"/>
          <p:nvPr/>
        </p:nvSpPr>
        <p:spPr>
          <a:xfrm>
            <a:off x="3721003" y="4878107"/>
            <a:ext cx="1860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Sarbecovirus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spp.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1BA58-7589-41B9-B0ED-E9CF728DD311}"/>
              </a:ext>
            </a:extLst>
          </p:cNvPr>
          <p:cNvSpPr txBox="1"/>
          <p:nvPr/>
        </p:nvSpPr>
        <p:spPr>
          <a:xfrm>
            <a:off x="7614708" y="6023829"/>
            <a:ext cx="137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SARS-like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F8F6FA-CB91-4C58-82A2-7ED81CAB85DF}"/>
              </a:ext>
            </a:extLst>
          </p:cNvPr>
          <p:cNvSpPr txBox="1"/>
          <p:nvPr/>
        </p:nvSpPr>
        <p:spPr>
          <a:xfrm>
            <a:off x="5558108" y="-327966"/>
            <a:ext cx="155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HCoV-OC43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4C71831C-8C0D-4E31-AD70-630E4C6F068F}"/>
              </a:ext>
            </a:extLst>
          </p:cNvPr>
          <p:cNvSpPr/>
          <p:nvPr/>
        </p:nvSpPr>
        <p:spPr>
          <a:xfrm rot="20191177">
            <a:off x="10449166" y="1386388"/>
            <a:ext cx="206305" cy="6618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AB07CF-4AB4-464C-A697-F210B8345FC9}"/>
              </a:ext>
            </a:extLst>
          </p:cNvPr>
          <p:cNvCxnSpPr>
            <a:cxnSpLocks/>
          </p:cNvCxnSpPr>
          <p:nvPr/>
        </p:nvCxnSpPr>
        <p:spPr>
          <a:xfrm>
            <a:off x="2763299" y="7307265"/>
            <a:ext cx="19215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D2374EC-6C8E-40BF-B19C-FCFC4E4C39A5}"/>
              </a:ext>
            </a:extLst>
          </p:cNvPr>
          <p:cNvSpPr/>
          <p:nvPr/>
        </p:nvSpPr>
        <p:spPr>
          <a:xfrm>
            <a:off x="6953154" y="10203787"/>
            <a:ext cx="1744123" cy="9417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EC0AD4-82CF-703C-8203-7A2B9C402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717" y="7626166"/>
            <a:ext cx="12517941" cy="52674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8E75923-6D31-4222-9E67-E625F2DB2F2A}"/>
              </a:ext>
            </a:extLst>
          </p:cNvPr>
          <p:cNvSpPr/>
          <p:nvPr/>
        </p:nvSpPr>
        <p:spPr>
          <a:xfrm>
            <a:off x="9852100" y="8534979"/>
            <a:ext cx="3902000" cy="51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D5EC62-19DB-D9D1-8162-9C51786CBE4D}"/>
              </a:ext>
            </a:extLst>
          </p:cNvPr>
          <p:cNvSpPr/>
          <p:nvPr/>
        </p:nvSpPr>
        <p:spPr>
          <a:xfrm>
            <a:off x="15066494" y="4925526"/>
            <a:ext cx="2395124" cy="1142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3632CA79-7EB5-D670-E444-4AACC538B96E}"/>
              </a:ext>
            </a:extLst>
          </p:cNvPr>
          <p:cNvSpPr/>
          <p:nvPr/>
        </p:nvSpPr>
        <p:spPr>
          <a:xfrm>
            <a:off x="18339083" y="6084399"/>
            <a:ext cx="421284" cy="26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480680-3459-0251-A12F-3D8FD780A256}"/>
              </a:ext>
            </a:extLst>
          </p:cNvPr>
          <p:cNvSpPr txBox="1"/>
          <p:nvPr/>
        </p:nvSpPr>
        <p:spPr>
          <a:xfrm>
            <a:off x="3011335" y="-1483667"/>
            <a:ext cx="96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9B98D3-8944-08EC-5135-E94AB6A6854A}"/>
              </a:ext>
            </a:extLst>
          </p:cNvPr>
          <p:cNvSpPr txBox="1"/>
          <p:nvPr/>
        </p:nvSpPr>
        <p:spPr>
          <a:xfrm>
            <a:off x="3011335" y="7375711"/>
            <a:ext cx="96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EEF929-F777-9A90-CEB8-12E777FFB661}"/>
              </a:ext>
            </a:extLst>
          </p:cNvPr>
          <p:cNvSpPr txBox="1"/>
          <p:nvPr/>
        </p:nvSpPr>
        <p:spPr>
          <a:xfrm>
            <a:off x="12787526" y="-1483667"/>
            <a:ext cx="96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B8CB5151-CA2A-E262-573E-92604499CE75}"/>
              </a:ext>
            </a:extLst>
          </p:cNvPr>
          <p:cNvSpPr/>
          <p:nvPr/>
        </p:nvSpPr>
        <p:spPr>
          <a:xfrm>
            <a:off x="18414942" y="8228090"/>
            <a:ext cx="421284" cy="26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686EC3-E684-8592-541E-FE938BEB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21" y="3126611"/>
            <a:ext cx="668904" cy="6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65C9F9E-0B02-3D0A-55C7-7E4E539A4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309" y="2996342"/>
            <a:ext cx="357638" cy="942559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FD2E2A45-009D-09C2-C144-A6CF0E5B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83" y="2409944"/>
            <a:ext cx="715744" cy="71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DDF65F48-04BD-B6FC-6E19-17805D8C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76" y="4451888"/>
            <a:ext cx="496426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C57C44-CAC2-F1C8-05E5-93D38E993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9629" y="4650035"/>
            <a:ext cx="633886" cy="2727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7846618-EAA4-4C18-E147-F5C3D5FCB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515" y="5538075"/>
            <a:ext cx="357637" cy="94255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46A0AE9-D231-8192-CA7F-66319C927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4544" y="543730"/>
            <a:ext cx="357638" cy="9425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1BEFF63-1D64-E3B3-9F19-41323B939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0945" y="5737888"/>
            <a:ext cx="342014" cy="901382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0753AF44-DA7E-8E05-AFDE-4B52EF56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93" y="6331603"/>
            <a:ext cx="518610" cy="5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D8126D-C1A6-D43B-1A1B-388AF2B69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632" y="-1310155"/>
            <a:ext cx="357638" cy="9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771E898-07F9-2C8F-D3A3-8A1CD9A0787C}"/>
              </a:ext>
            </a:extLst>
          </p:cNvPr>
          <p:cNvSpPr/>
          <p:nvPr/>
        </p:nvSpPr>
        <p:spPr>
          <a:xfrm>
            <a:off x="7345666" y="752576"/>
            <a:ext cx="6817806" cy="9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able&#10;&#10;Description automatically generated">
            <a:extLst>
              <a:ext uri="{FF2B5EF4-FFF2-40B4-BE49-F238E27FC236}">
                <a16:creationId xmlns:a16="http://schemas.microsoft.com/office/drawing/2014/main" id="{F0A979CD-B6DA-2F8C-1DAC-F3D0B7BE4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57" y="752576"/>
            <a:ext cx="5486411" cy="54864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52CAAA-8623-A892-443C-140C52A92410}"/>
              </a:ext>
            </a:extLst>
          </p:cNvPr>
          <p:cNvSpPr/>
          <p:nvPr/>
        </p:nvSpPr>
        <p:spPr>
          <a:xfrm>
            <a:off x="8864600" y="1923891"/>
            <a:ext cx="488950" cy="3601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67A876-E88D-5B54-06E5-E620F31321BE}"/>
              </a:ext>
            </a:extLst>
          </p:cNvPr>
          <p:cNvSpPr/>
          <p:nvPr/>
        </p:nvSpPr>
        <p:spPr>
          <a:xfrm>
            <a:off x="9328150" y="2331351"/>
            <a:ext cx="463550" cy="3204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5CB1C-8519-B3A2-F7EE-341BF2A4004B}"/>
              </a:ext>
            </a:extLst>
          </p:cNvPr>
          <p:cNvSpPr/>
          <p:nvPr/>
        </p:nvSpPr>
        <p:spPr>
          <a:xfrm>
            <a:off x="9791700" y="2733517"/>
            <a:ext cx="454025" cy="2790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B9327-EF75-297D-62A3-A65BF182DAC7}"/>
              </a:ext>
            </a:extLst>
          </p:cNvPr>
          <p:cNvSpPr/>
          <p:nvPr/>
        </p:nvSpPr>
        <p:spPr>
          <a:xfrm>
            <a:off x="10219797" y="3125529"/>
            <a:ext cx="478367" cy="2393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C2052-EE6B-6907-BEB6-E04652F8EF91}"/>
              </a:ext>
            </a:extLst>
          </p:cNvPr>
          <p:cNvSpPr/>
          <p:nvPr/>
        </p:nvSpPr>
        <p:spPr>
          <a:xfrm>
            <a:off x="9353550" y="1540776"/>
            <a:ext cx="438150" cy="3783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1CDD6-7DE5-DD18-2554-F42426AB94F6}"/>
              </a:ext>
            </a:extLst>
          </p:cNvPr>
          <p:cNvSpPr/>
          <p:nvPr/>
        </p:nvSpPr>
        <p:spPr>
          <a:xfrm>
            <a:off x="10676277" y="3530443"/>
            <a:ext cx="478367" cy="199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C7D94-EE93-77D2-E494-D0CF1079998C}"/>
              </a:ext>
            </a:extLst>
          </p:cNvPr>
          <p:cNvSpPr/>
          <p:nvPr/>
        </p:nvSpPr>
        <p:spPr>
          <a:xfrm>
            <a:off x="11167533" y="2330292"/>
            <a:ext cx="2252133" cy="12022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A2D7A-F21E-557C-43CD-FB13F94659B5}"/>
              </a:ext>
            </a:extLst>
          </p:cNvPr>
          <p:cNvSpPr/>
          <p:nvPr/>
        </p:nvSpPr>
        <p:spPr>
          <a:xfrm>
            <a:off x="11134873" y="3929678"/>
            <a:ext cx="478367" cy="1598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DBF19-2B0A-E626-86A4-FA0DA5C39477}"/>
              </a:ext>
            </a:extLst>
          </p:cNvPr>
          <p:cNvSpPr/>
          <p:nvPr/>
        </p:nvSpPr>
        <p:spPr>
          <a:xfrm>
            <a:off x="11579466" y="4320667"/>
            <a:ext cx="478367" cy="1202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F6E7AE-D23F-9C9C-DC8B-A1BF12B7FC4B}"/>
              </a:ext>
            </a:extLst>
          </p:cNvPr>
          <p:cNvSpPr/>
          <p:nvPr/>
        </p:nvSpPr>
        <p:spPr>
          <a:xfrm>
            <a:off x="12037483" y="4724906"/>
            <a:ext cx="478367" cy="814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627409-3922-3F05-2ACD-D6A38835FF4F}"/>
              </a:ext>
            </a:extLst>
          </p:cNvPr>
          <p:cNvSpPr/>
          <p:nvPr/>
        </p:nvSpPr>
        <p:spPr>
          <a:xfrm>
            <a:off x="12391441" y="5136721"/>
            <a:ext cx="478367" cy="40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EBCEB-E450-3AE2-60D6-6F805D1A5A36}"/>
              </a:ext>
            </a:extLst>
          </p:cNvPr>
          <p:cNvSpPr txBox="1"/>
          <p:nvPr/>
        </p:nvSpPr>
        <p:spPr>
          <a:xfrm>
            <a:off x="9149586" y="8079443"/>
            <a:ext cx="153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SARS-CoV-2 contact residues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157BD-C2CE-053D-69B3-E3A3F4A0A63C}"/>
              </a:ext>
            </a:extLst>
          </p:cNvPr>
          <p:cNvSpPr txBox="1"/>
          <p:nvPr/>
        </p:nvSpPr>
        <p:spPr>
          <a:xfrm>
            <a:off x="10698164" y="8451709"/>
            <a:ext cx="153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MERS contact residues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DB1E386-3CFD-AF02-BFE3-CF3DAABE5186}"/>
              </a:ext>
            </a:extLst>
          </p:cNvPr>
          <p:cNvSpPr/>
          <p:nvPr/>
        </p:nvSpPr>
        <p:spPr>
          <a:xfrm rot="5400000">
            <a:off x="9826595" y="6824422"/>
            <a:ext cx="179146" cy="23511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025F94A-1AA1-662F-C0AD-E3F7E219C41F}"/>
              </a:ext>
            </a:extLst>
          </p:cNvPr>
          <p:cNvSpPr/>
          <p:nvPr/>
        </p:nvSpPr>
        <p:spPr>
          <a:xfrm rot="16200000">
            <a:off x="11340414" y="8208007"/>
            <a:ext cx="195569" cy="19483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377CE025-89C6-8812-6084-77F83FC12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11" y="6310061"/>
            <a:ext cx="3308520" cy="1574881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0EDD1F20-D4CF-828C-7BD1-E9D44BAD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831" y="6310061"/>
            <a:ext cx="2883048" cy="15748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7B5D49A-8EFB-0D02-16F6-70AE268F9E2C}"/>
              </a:ext>
            </a:extLst>
          </p:cNvPr>
          <p:cNvSpPr txBox="1"/>
          <p:nvPr/>
        </p:nvSpPr>
        <p:spPr>
          <a:xfrm>
            <a:off x="7345666" y="826015"/>
            <a:ext cx="176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531CC-FCD3-D63F-5DF4-77A039124868}"/>
              </a:ext>
            </a:extLst>
          </p:cNvPr>
          <p:cNvSpPr txBox="1"/>
          <p:nvPr/>
        </p:nvSpPr>
        <p:spPr>
          <a:xfrm>
            <a:off x="7345666" y="6246154"/>
            <a:ext cx="176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45" name="Picture 4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9C074F-1386-2CDF-3495-2793FAFD6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4" y="9327528"/>
            <a:ext cx="2552831" cy="3937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275BD5D-992B-80B2-78F6-B049624CD8DA}"/>
              </a:ext>
            </a:extLst>
          </p:cNvPr>
          <p:cNvSpPr txBox="1"/>
          <p:nvPr/>
        </p:nvSpPr>
        <p:spPr>
          <a:xfrm>
            <a:off x="12302177" y="8108839"/>
            <a:ext cx="153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SARS-CoV-1 contact residues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C9F58F7F-2271-459C-FB00-C9E2FCFD1C6C}"/>
              </a:ext>
            </a:extLst>
          </p:cNvPr>
          <p:cNvSpPr/>
          <p:nvPr/>
        </p:nvSpPr>
        <p:spPr>
          <a:xfrm rot="5400000">
            <a:off x="12914007" y="7033030"/>
            <a:ext cx="195569" cy="19483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49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102</cp:revision>
  <dcterms:created xsi:type="dcterms:W3CDTF">2022-04-05T15:14:55Z</dcterms:created>
  <dcterms:modified xsi:type="dcterms:W3CDTF">2022-05-20T04:56:37Z</dcterms:modified>
</cp:coreProperties>
</file>