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2DC0-F770-4794-B51D-05E31859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761D-E129-4EA6-AADF-A639602F4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2909-8282-4A05-8923-FF969A79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2D37-DBF6-412B-A739-590D7D38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63A5-98DB-470F-AA61-44034EE5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30E1-618D-4BB4-8849-C501CE39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88D9F-DCB5-446C-8E47-81A537475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2966-EA07-48A9-90D5-B4D6F706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0328-F35C-45FD-925F-9312927A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F762-6931-4E6E-B637-6626610A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311D0-3B9E-4F8C-8591-C462282CD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B6312-0D06-40A4-9D61-63185186F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4FF9-D15F-4888-9B92-FC9395B1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F45D-1EB8-4510-A09C-6D62528B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DBBA-8CDE-403A-9CFF-DF0251BC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B819-933E-4A32-B7AC-F5438A64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E39C-E9D8-4636-A4A7-A59BA5E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BC37-8CF0-4FB2-821F-B376A2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100A-0723-4455-A6B6-D9322A4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312-E21A-4C30-B7E4-60669838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EB5E-2594-498D-86A7-F38BAB73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47C1-8D14-4453-8EFC-5E00F96B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D90E-FAD2-46E3-AE4C-7BEF749E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4F34-5DBC-405A-B925-6C97248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2652-B0ED-4840-8FD8-1FA00677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BFBA-7924-4D84-BABF-54259F0F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362B-6922-4949-BD0D-AC353572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73D0-B9D1-4DBD-B8E7-CB68009D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CEE7-FB23-4C19-9A58-DB0FB66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5ABD-B56C-45FA-B1D6-6929A331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A75F-E391-436E-A0CD-431B8332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948B-F6E6-4C26-AA7E-63CC89E4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E4A2-761F-4A1D-A0DC-04B19EAB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BCF4-360B-46BD-BDC8-37590EAB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7A0C9-4B01-47BE-A869-467F9226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7DDBB-31DD-40D6-9CFC-6B3D9CD9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E589A-30B0-41A6-B81E-C1E7194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7ED44-0D89-4FF6-BDB4-41C2386A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D2E6-4F4B-416C-AFE0-BA104C8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CB08-82AD-44D9-B7BD-CE3EAD45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66101-2667-4058-95FB-9C89BB8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B42A6-0A9B-4E77-9AEF-64EE1089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F0BF-34DA-46B8-A536-84AB30C9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25C9A-18D9-4D50-9DA3-D942B00F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03A6E-E309-4A31-8F6E-7B1A37D7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41C85-92C6-43CC-BCA7-CAEB4DDD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9CB2-0EAC-4307-93D8-07B3E8FE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94E5-1AC9-4AB6-ABAC-76FE7DA3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BBFA4-21C6-48AC-A8D7-0DD52407A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4BC10-C3EE-4451-A8EA-6E4D6FD1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077CD-6BE6-41C1-9D64-204C0E04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61DB-2F74-4D6A-B76A-BB25BB8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AF66-E3E8-4875-A280-E08F2773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444CF-572B-4B74-9ACD-50EC1E18D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BA47-7336-4B7F-B023-52B098C4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F8A67-B297-4133-B09C-FFCE4E2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8EDD-3ABE-4BEB-8DBC-A3C6A05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9F08-C3E2-4A99-A3BD-AB6CE015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2D649-39A5-44BB-820E-F63CFA31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15E2-1BE2-413D-AA02-BD5E4621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EAEF-8F3D-457F-8C5C-0285D029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D99B-B887-42CC-8BD2-0FA4008857D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5B86-F20B-4431-975B-7407FD04D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360C-999A-40D8-974A-21FB0B2F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EF75-47EA-48EB-A653-38622BC4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026F2B-44E2-4870-826F-06A860E87DC9}"/>
              </a:ext>
            </a:extLst>
          </p:cNvPr>
          <p:cNvSpPr/>
          <p:nvPr/>
        </p:nvSpPr>
        <p:spPr>
          <a:xfrm>
            <a:off x="2225407" y="1222872"/>
            <a:ext cx="7821976" cy="4153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F02029-F8B5-4EEE-B349-1E1D0D6F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00196"/>
            <a:ext cx="7315215" cy="36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B271D-D63F-441A-9739-F932BF4C9174}"/>
              </a:ext>
            </a:extLst>
          </p:cNvPr>
          <p:cNvSpPr txBox="1"/>
          <p:nvPr/>
        </p:nvSpPr>
        <p:spPr>
          <a:xfrm>
            <a:off x="3074914" y="1297102"/>
            <a:ext cx="200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(</a:t>
            </a:r>
            <a:r>
              <a:rPr lang="en-US" sz="1400" i="1" dirty="0"/>
              <a:t>n</a:t>
            </a:r>
            <a:r>
              <a:rPr lang="en-US" sz="1400" dirty="0"/>
              <a:t> = 54768)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C5454-79C0-4E63-8A0A-11231B5DE22E}"/>
              </a:ext>
            </a:extLst>
          </p:cNvPr>
          <p:cNvSpPr txBox="1"/>
          <p:nvPr/>
        </p:nvSpPr>
        <p:spPr>
          <a:xfrm>
            <a:off x="6528097" y="1297102"/>
            <a:ext cx="200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Mink (</a:t>
            </a:r>
            <a:r>
              <a:rPr lang="en-US" sz="1400" i="1" dirty="0"/>
              <a:t>n</a:t>
            </a:r>
            <a:r>
              <a:rPr lang="en-US" sz="1400" dirty="0"/>
              <a:t> = 240)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38364-6017-4B29-BF80-D771AF02C654}"/>
              </a:ext>
            </a:extLst>
          </p:cNvPr>
          <p:cNvSpPr txBox="1"/>
          <p:nvPr/>
        </p:nvSpPr>
        <p:spPr>
          <a:xfrm>
            <a:off x="4795695" y="1688815"/>
            <a:ext cx="200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i="1" dirty="0"/>
              <a:t>χ</a:t>
            </a:r>
            <a:r>
              <a:rPr lang="en-US" sz="1200" i="1" baseline="30000" dirty="0"/>
              <a:t>2 </a:t>
            </a:r>
            <a:r>
              <a:rPr lang="en-US" sz="1200" dirty="0"/>
              <a:t>= 858.6, p = 5e-4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373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6</cp:revision>
  <dcterms:created xsi:type="dcterms:W3CDTF">2020-11-10T06:15:59Z</dcterms:created>
  <dcterms:modified xsi:type="dcterms:W3CDTF">2020-11-13T02:22:37Z</dcterms:modified>
</cp:coreProperties>
</file>