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A51D-1B85-4463-8A1A-0A341E796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62B63-57AD-4B3E-AC96-C104ED3E5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04B0C-E07C-453F-BD44-6C77A2A2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B666-512A-45D6-922A-19C3610634D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4FDB1-2F9B-4B39-9D63-04E4007F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1F171-BED1-4D8A-9C8F-A32FAE93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B445-B728-430E-BDB7-497448EB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5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54470-6CBA-44D6-8FF8-F3DA502C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BAB36-2DDF-4BDB-B724-F3430342B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55C09-693E-4B57-AC14-0EBB62A2D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B666-512A-45D6-922A-19C3610634D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B37CF-4D9D-4282-AA81-9B328A094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5B5BF-DC16-4BCB-9A42-9F6C798A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B445-B728-430E-BDB7-497448EB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0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43AA3-50FB-4F7E-8CC6-FD1C53F32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33161-35B0-45B0-889C-B783E161F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50EF2-7104-41F4-98D9-D71838DE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B666-512A-45D6-922A-19C3610634D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5BA79-CBFC-4522-8CDF-C684F9E3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D1856-6DEE-4A28-81FD-849B67F0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B445-B728-430E-BDB7-497448EB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3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97A7-1C4D-4994-B617-C800FB30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492E3-4F5A-4E1C-9F32-DEDFC2C3A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14BA0-F855-4E51-BC24-49FBB1E1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B666-512A-45D6-922A-19C3610634D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CCD15-E5CE-47C9-9073-CE4A86B6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F6F8C-3713-4750-8C2D-6B6083A6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B445-B728-430E-BDB7-497448EB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4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B879-4CB9-487F-817A-80F2ACF22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9014C-E3E3-4D84-9612-96BD59439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8AE46-8C88-4D56-BB47-8DA5DA3F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B666-512A-45D6-922A-19C3610634D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5F431-DBF9-445F-A188-26297BB0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10B02-26B6-4C37-A7D8-40A7F044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B445-B728-430E-BDB7-497448EB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9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35290-83F3-4C35-AD8E-2C4B0547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C75E5-3CBA-46E6-8BC4-9CC7F793B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9DBC8-A10C-47B9-9F6F-DC37DB582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EC502-0D7C-4C7C-AC9D-69352AFC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B666-512A-45D6-922A-19C3610634D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B134B-0C7A-494E-B076-267B64B7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615F1-A7E9-49F9-AF08-F5023B9A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B445-B728-430E-BDB7-497448EB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4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643F-DAC5-4204-8787-2AAF7E28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25750-249F-44AE-8510-1D1AC0626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07B89-D3BB-4A4D-B02C-5ADD577C6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22D75-1A6F-4ECA-90EE-91E3B0F0D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39894-CF7B-48BC-AC08-0B536162A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EBF5EB-4564-4BB1-A286-8FBAC7A2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B666-512A-45D6-922A-19C3610634D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D9DAF5-356E-4869-AA57-1E673670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8A328-D3DF-4FF7-8215-5B7E128F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B445-B728-430E-BDB7-497448EB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3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908F8-1C72-48BE-A617-D6C96E86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4E658-6D66-4691-ACCB-23E6F327E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B666-512A-45D6-922A-19C3610634D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E1D23-D37C-4DFE-A8A4-8E1EC9F7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C6067-C094-4A7B-8673-F8BD928F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B445-B728-430E-BDB7-497448EB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1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D7E0D-414C-4B51-A815-843B5D7E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B666-512A-45D6-922A-19C3610634D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8A483-909A-440A-8EE7-014865BB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D125D-36FA-4DF8-9E05-461508E1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B445-B728-430E-BDB7-497448EB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1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FF39-9DBF-4301-B13A-66B5DB51A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88BED-F3E2-4534-993A-90C005127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B658E-DE5C-4406-88DF-8197EE936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524BE-06EC-4822-A257-AD7B43EA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B666-512A-45D6-922A-19C3610634D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E650A-E549-4E96-82FD-C758644F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E0F8D-5146-4006-8686-841B44F9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B445-B728-430E-BDB7-497448EB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2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2B6D-02E0-4D5B-9D73-15ABB2A2E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36778-3930-4A1A-A1EE-D64F0E583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F0CD1-7230-47EB-B2A3-5358C65A9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45DA3-4ED8-4499-8BB8-4BC89488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B666-512A-45D6-922A-19C3610634D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04983-EE19-41A5-93F2-7D44E12C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BDFEE-DE6D-4A40-86EF-256DB286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B445-B728-430E-BDB7-497448EB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1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2868D-7DCD-42C4-9C9F-D4247E8A0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8F1EE-4D09-4DFF-857B-8D2036BDB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472F6-358A-481A-826F-83960778E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9B666-512A-45D6-922A-19C3610634D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72CA8-11B1-4ECE-9A89-37657EEA9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14D83-8A65-4BB5-8CD7-F744E1FFF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BB445-B728-430E-BDB7-497448EB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4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CFB2FBC-93AF-46A0-B04F-474A896C9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1142995"/>
            <a:ext cx="7315215" cy="4572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52D169-82F2-4BD9-BF9A-2260BA32BCB4}"/>
              </a:ext>
            </a:extLst>
          </p:cNvPr>
          <p:cNvSpPr txBox="1"/>
          <p:nvPr/>
        </p:nvSpPr>
        <p:spPr>
          <a:xfrm>
            <a:off x="7601639" y="3422313"/>
            <a:ext cx="1325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</a:t>
            </a:r>
            <a:r>
              <a:rPr lang="en-US" sz="1200" dirty="0"/>
              <a:t> = 54768, x̅ = 432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23AA6-B727-4100-8FF5-CDE9F93DE353}"/>
              </a:ext>
            </a:extLst>
          </p:cNvPr>
          <p:cNvSpPr txBox="1"/>
          <p:nvPr/>
        </p:nvSpPr>
        <p:spPr>
          <a:xfrm>
            <a:off x="7601639" y="1600082"/>
            <a:ext cx="1226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</a:t>
            </a:r>
            <a:r>
              <a:rPr lang="en-US" sz="1200" dirty="0"/>
              <a:t> = 240 , x̅ = 424</a:t>
            </a:r>
          </a:p>
        </p:txBody>
      </p:sp>
    </p:spTree>
    <p:extLst>
      <p:ext uri="{BB962C8B-B14F-4D97-AF65-F5344CB8AC3E}">
        <p14:creationId xmlns:p14="http://schemas.microsoft.com/office/powerpoint/2010/main" val="2311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Cedric Tan</dc:creator>
  <cp:lastModifiedBy>Cedric Tan</cp:lastModifiedBy>
  <cp:revision>2</cp:revision>
  <dcterms:created xsi:type="dcterms:W3CDTF">2020-11-11T04:08:46Z</dcterms:created>
  <dcterms:modified xsi:type="dcterms:W3CDTF">2020-11-11T05:16:55Z</dcterms:modified>
</cp:coreProperties>
</file>