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B2DC0-F770-4794-B51D-05E31859C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F761D-E129-4EA6-AADF-A639602F4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42909-8282-4A05-8923-FF969A79B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D99B-B887-42CC-8BD2-0FA4008857D5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72D37-DBF6-412B-A739-590D7D38A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C63A5-98DB-470F-AA61-44034EE5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FEF75-47EA-48EB-A653-38622BC44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630E1-618D-4BB4-8849-C501CE398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888D9F-DCB5-446C-8E47-81A537475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82966-EA07-48A9-90D5-B4D6F706E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D99B-B887-42CC-8BD2-0FA4008857D5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80328-F35C-45FD-925F-9312927AC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1F762-6931-4E6E-B637-6626610A1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FEF75-47EA-48EB-A653-38622BC44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88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D311D0-3B9E-4F8C-8591-C462282CD0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CB6312-0D06-40A4-9D61-63185186F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C4FF9-D15F-4888-9B92-FC9395B1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D99B-B887-42CC-8BD2-0FA4008857D5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1F45D-1EB8-4510-A09C-6D62528BD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8DBBA-8CDE-403A-9CFF-DF0251BCC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FEF75-47EA-48EB-A653-38622BC44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DB819-933E-4A32-B7AC-F5438A643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5E39C-E9D8-4636-A4A7-A59BA5E80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5BC37-8CF0-4FB2-821F-B376A2820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D99B-B887-42CC-8BD2-0FA4008857D5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C100A-0723-4455-A6B6-D9322A414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0C312-E21A-4C30-B7E4-606698381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FEF75-47EA-48EB-A653-38622BC44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0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2EB5E-2594-498D-86A7-F38BAB733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847C1-8D14-4453-8EFC-5E00F96B1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0D90E-FAD2-46E3-AE4C-7BEF749E6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D99B-B887-42CC-8BD2-0FA4008857D5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34F34-5DBC-405A-B925-6C97248C6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32652-B0ED-4840-8FD8-1FA00677B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FEF75-47EA-48EB-A653-38622BC44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206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1BFBA-7924-4D84-BABF-54259F0F4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8362B-6922-4949-BD0D-AC35357289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273D0-B9D1-4DBD-B8E7-CB68009DC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0DCEE7-FB23-4C19-9A58-DB0FB66CF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D99B-B887-42CC-8BD2-0FA4008857D5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C5ABD-B56C-45FA-B1D6-6929A331B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1A75F-E391-436E-A0CD-431B8332C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FEF75-47EA-48EB-A653-38622BC44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33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6948B-F6E6-4C26-AA7E-63CC89E47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3E4A2-761F-4A1D-A0DC-04B19EABE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4FBCF4-360B-46BD-BDC8-37590EAB9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C7A0C9-4B01-47BE-A869-467F922632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E7DDBB-31DD-40D6-9CFC-6B3D9CD9E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EE589A-30B0-41A6-B81E-C1E719453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D99B-B887-42CC-8BD2-0FA4008857D5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77ED44-0D89-4FF6-BDB4-41C2386A2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0ED2E6-4F4B-416C-AFE0-BA104C87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FEF75-47EA-48EB-A653-38622BC44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23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CB08-82AD-44D9-B7BD-CE3EAD456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D66101-2667-4058-95FB-9C89BB85E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D99B-B887-42CC-8BD2-0FA4008857D5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5B42A6-0A9B-4E77-9AEF-64EE1089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0F0BF-34DA-46B8-A536-84AB30C9D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FEF75-47EA-48EB-A653-38622BC44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2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B25C9A-18D9-4D50-9DA3-D942B00F7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D99B-B887-42CC-8BD2-0FA4008857D5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603A6E-E309-4A31-8F6E-7B1A37D79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41C85-92C6-43CC-BCA7-CAEB4DDDF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FEF75-47EA-48EB-A653-38622BC44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8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B9CB2-0EAC-4307-93D8-07B3E8FE9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794E5-1AC9-4AB6-ABAC-76FE7DA30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BBFA4-21C6-48AC-A8D7-0DD52407A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4BC10-C3EE-4451-A8EA-6E4D6FD10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D99B-B887-42CC-8BD2-0FA4008857D5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077CD-6BE6-41C1-9D64-204C0E04C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361DB-2F74-4D6A-B76A-BB25BB86A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FEF75-47EA-48EB-A653-38622BC44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09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6AF66-E3E8-4875-A280-E08F2773F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B444CF-572B-4B74-9ACD-50EC1E18D8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DBA47-7336-4B7F-B023-52B098C46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F8A67-B297-4133-B09C-FFCE4E2B4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D99B-B887-42CC-8BD2-0FA4008857D5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78EDD-3ABE-4BEB-8DBC-A3C6A051A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99F08-C3E2-4A99-A3BD-AB6CE015B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FEF75-47EA-48EB-A653-38622BC44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85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82D649-39A5-44BB-820E-F63CFA311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415E2-1BE2-413D-AA02-BD5E46212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7EAEF-8F3D-457F-8C5C-0285D02914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0D99B-B887-42CC-8BD2-0FA4008857D5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D5B86-F20B-4431-975B-7407FD04DD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3360C-999A-40D8-974A-21FB0B2F89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FEF75-47EA-48EB-A653-38622BC44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74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4026F2B-44E2-4870-826F-06A860E87DC9}"/>
              </a:ext>
            </a:extLst>
          </p:cNvPr>
          <p:cNvSpPr/>
          <p:nvPr/>
        </p:nvSpPr>
        <p:spPr>
          <a:xfrm>
            <a:off x="2225407" y="1222872"/>
            <a:ext cx="7821976" cy="4153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8C97FFE4-E8B6-46BA-A9E8-EB16AE960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1600196"/>
            <a:ext cx="7315215" cy="36576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8B271D-D63F-441A-9739-F932BF4C9174}"/>
              </a:ext>
            </a:extLst>
          </p:cNvPr>
          <p:cNvSpPr txBox="1"/>
          <p:nvPr/>
        </p:nvSpPr>
        <p:spPr>
          <a:xfrm>
            <a:off x="3074914" y="1297102"/>
            <a:ext cx="2007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Human (</a:t>
            </a:r>
            <a:r>
              <a:rPr lang="en-US" i="1" dirty="0"/>
              <a:t>n</a:t>
            </a:r>
            <a:r>
              <a:rPr lang="en-US" dirty="0"/>
              <a:t> = 46721)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5C5454-79C0-4E63-8A0A-11231B5DE22E}"/>
              </a:ext>
            </a:extLst>
          </p:cNvPr>
          <p:cNvSpPr txBox="1"/>
          <p:nvPr/>
        </p:nvSpPr>
        <p:spPr>
          <a:xfrm>
            <a:off x="6528097" y="1297102"/>
            <a:ext cx="2007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Mink (</a:t>
            </a:r>
            <a:r>
              <a:rPr lang="en-US" i="1" dirty="0"/>
              <a:t>n</a:t>
            </a:r>
            <a:r>
              <a:rPr lang="en-US" dirty="0"/>
              <a:t> = 240)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538364-6017-4B29-BF80-D771AF02C654}"/>
              </a:ext>
            </a:extLst>
          </p:cNvPr>
          <p:cNvSpPr txBox="1"/>
          <p:nvPr/>
        </p:nvSpPr>
        <p:spPr>
          <a:xfrm>
            <a:off x="4795695" y="1688815"/>
            <a:ext cx="2007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i="1" dirty="0"/>
              <a:t>χ</a:t>
            </a:r>
            <a:r>
              <a:rPr lang="en-US" sz="1200" i="1" baseline="30000" dirty="0"/>
              <a:t>2 </a:t>
            </a:r>
            <a:r>
              <a:rPr lang="en-US" sz="1200" dirty="0"/>
              <a:t>= 958.2, p = 5e-4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737326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20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Cedric Tan</dc:creator>
  <cp:lastModifiedBy>Cedric Tan</cp:lastModifiedBy>
  <cp:revision>5</cp:revision>
  <dcterms:created xsi:type="dcterms:W3CDTF">2020-11-10T06:15:59Z</dcterms:created>
  <dcterms:modified xsi:type="dcterms:W3CDTF">2020-11-11T05:25:22Z</dcterms:modified>
</cp:coreProperties>
</file>