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DATABASE_URL = </a:t>
            </a:r>
            <a:r>
              <a:rPr lang="en-GB"/>
              <a:t>"postgres://postgres.xaqolclsfmfotaeznflh:Unifacs@2024@aws-0-sa-east-1.pooler.supabase.com:5432/postgres"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e18516d8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e18516d8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e18516d8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e18516d8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e18516d8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e18516d8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e18516d8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e18516d8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e18516d8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0e18516d8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46f23b3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46f23b3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e18516d8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0e18516d8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e18516d8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e18516d8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e18516d8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e18516d8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e18516d8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e18516d8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e18516d8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e18516d8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e18516d8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e18516d8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e18516d8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e18516d8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e18516d8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e18516d8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e18516d8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e18516d8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edrazgabriel/find-a-friend-ap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Find-a-Friend API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836650" y="4440750"/>
            <a:ext cx="3470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Gestão e Qualidade de Software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Profª. Eliane Maciel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2024.1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572000" y="2772400"/>
            <a:ext cx="457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Antonio Gutemberg				RA </a:t>
            </a: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12723115063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Edilson Monteiro Neto			RA 1272318185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Gabriel Vitor Cedraz Carneiro		RA 12723118390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Gilson Roberto de Oliveira Leite Junior	RA 1272312112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Marcus Vinicius Lima Ribeiro			RA 12723116626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Thiago Silvany de Azevedo			RA 12724161085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43" y="0"/>
            <a:ext cx="83935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3954800" y="568175"/>
            <a:ext cx="367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Requisição feita com o parâmetro “city” e “age”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22"/>
          <p:cNvCxnSpPr>
            <a:stCxn id="200" idx="1"/>
          </p:cNvCxnSpPr>
          <p:nvPr/>
        </p:nvCxnSpPr>
        <p:spPr>
          <a:xfrm rot="10800000">
            <a:off x="3027800" y="485825"/>
            <a:ext cx="927000" cy="27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2"/>
          <p:cNvSpPr txBox="1"/>
          <p:nvPr/>
        </p:nvSpPr>
        <p:spPr>
          <a:xfrm>
            <a:off x="4134225" y="3311875"/>
            <a:ext cx="4231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Estrutura da resposta da requisição GET na rota /pets com uma lista contendo um único pet identificado na cidade “São João del Rei” tendo “sete anos”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" name="Google Shape;203;p22"/>
          <p:cNvCxnSpPr>
            <a:stCxn id="202" idx="1"/>
          </p:cNvCxnSpPr>
          <p:nvPr/>
        </p:nvCxnSpPr>
        <p:spPr>
          <a:xfrm rot="10800000">
            <a:off x="3431625" y="3411925"/>
            <a:ext cx="702600" cy="29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38" y="0"/>
            <a:ext cx="80873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3954800" y="568175"/>
            <a:ext cx="367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Requisição feita com apenas o parâmetro “city”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23"/>
          <p:cNvCxnSpPr>
            <a:stCxn id="209" idx="1"/>
          </p:cNvCxnSpPr>
          <p:nvPr/>
        </p:nvCxnSpPr>
        <p:spPr>
          <a:xfrm rot="10800000">
            <a:off x="3027800" y="485825"/>
            <a:ext cx="927000" cy="27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3"/>
          <p:cNvSpPr txBox="1"/>
          <p:nvPr/>
        </p:nvSpPr>
        <p:spPr>
          <a:xfrm>
            <a:off x="4134225" y="3311875"/>
            <a:ext cx="4231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Estrutura da resposta da requisição GET na rota /pets com uma lista contendo dois pets identificados na cidade “Salvador”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23"/>
          <p:cNvCxnSpPr>
            <a:stCxn id="211" idx="1"/>
          </p:cNvCxnSpPr>
          <p:nvPr/>
        </p:nvCxnSpPr>
        <p:spPr>
          <a:xfrm rot="10800000">
            <a:off x="3431625" y="3411925"/>
            <a:ext cx="702600" cy="29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3"/>
          <p:cNvCxnSpPr>
            <a:stCxn id="211" idx="1"/>
          </p:cNvCxnSpPr>
          <p:nvPr/>
        </p:nvCxnSpPr>
        <p:spPr>
          <a:xfrm flipH="1">
            <a:off x="3506325" y="3704425"/>
            <a:ext cx="627900" cy="67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Casos de Uso e Teste da Aplicação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4.	Listar um pet específico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Esse caso de uso é responsável por detalhar um pet especificado por 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50" y="152400"/>
            <a:ext cx="781149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3954800" y="568175"/>
            <a:ext cx="367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Requisição feita com a variável “id”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" name="Google Shape;226;p25"/>
          <p:cNvCxnSpPr>
            <a:stCxn id="225" idx="1"/>
          </p:cNvCxnSpPr>
          <p:nvPr/>
        </p:nvCxnSpPr>
        <p:spPr>
          <a:xfrm rot="10800000">
            <a:off x="3027800" y="485825"/>
            <a:ext cx="927000" cy="27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5"/>
          <p:cNvSpPr txBox="1"/>
          <p:nvPr/>
        </p:nvSpPr>
        <p:spPr>
          <a:xfrm>
            <a:off x="4134225" y="3311875"/>
            <a:ext cx="423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Estrutura da resposta da requisição GET na rota /pets/:id com um pet especificado pelo seu ID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3483825" y="1816675"/>
            <a:ext cx="1495200" cy="17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370900" y="2783950"/>
            <a:ext cx="1656900" cy="17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Casos de Teste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8"/>
              <a:t>Atuam como testes unitários</a:t>
            </a:r>
            <a:endParaRPr sz="1288"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src/use-cases/create-pet.spec.ts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src/use-cases/create-org.spec.ts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src/use-cases/get-pet.spec.ts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src/use-cases/search-pet.spec.ts</a:t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0" y="2668950"/>
            <a:ext cx="8768398" cy="22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Coverage de Testes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74700"/>
            <a:ext cx="4099250" cy="41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1031700" y="1637250"/>
            <a:ext cx="3438900" cy="3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Comando</a:t>
            </a:r>
            <a:r>
              <a:rPr lang="en-GB"/>
              <a:t>: </a:t>
            </a:r>
            <a:r>
              <a:rPr lang="en-GB">
                <a:solidFill>
                  <a:srgbClr val="FFFF00"/>
                </a:solidFill>
              </a:rPr>
              <a:t>npm</a:t>
            </a:r>
            <a:r>
              <a:rPr lang="en-GB"/>
              <a:t> run coverage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Os casos de uso da aplicação foram cobertos apropriadamente, a saber, nos arquivos: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create-org.ts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create-pet.ts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get-pet.ts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search-pet.ts</a:t>
            </a:r>
            <a:endParaRPr/>
          </a:p>
        </p:txBody>
      </p:sp>
      <p:cxnSp>
        <p:nvCxnSpPr>
          <p:cNvPr id="244" name="Google Shape;244;p27"/>
          <p:cNvCxnSpPr/>
          <p:nvPr/>
        </p:nvCxnSpPr>
        <p:spPr>
          <a:xfrm>
            <a:off x="3229650" y="3506250"/>
            <a:ext cx="1233600" cy="426000"/>
          </a:xfrm>
          <a:prstGeom prst="bentConnector3">
            <a:avLst>
              <a:gd fmla="val 33937" name="adj1"/>
            </a:avLst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45" name="Google Shape;245;p27"/>
          <p:cNvSpPr txBox="1"/>
          <p:nvPr/>
        </p:nvSpPr>
        <p:spPr>
          <a:xfrm>
            <a:off x="4216475" y="3020300"/>
            <a:ext cx="508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sz="10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Actions 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8"/>
              <a:t>Estrutura do arquivo .yml</a:t>
            </a:r>
            <a:endParaRPr sz="1288"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950" y="1180125"/>
            <a:ext cx="484397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Descrição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Repositório público: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https://github.com/cedrazgabriel/find-a-friend-api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Interface de Programação de Aplicativos (API)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Cadastro de organizações e busca de pets para adoção com base em critérios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Regras de Negócio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Para se criar uma ORG, obrigatoriamente, deve-se informar um endereço e um número de WhatsApp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Todo pet deve estar, obrigatoriamente, relacionado a uma 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Para listar os pets, obrigatoriamente, deve-se informar </a:t>
            </a:r>
            <a:r>
              <a:rPr lang="en-GB"/>
              <a:t>u</a:t>
            </a:r>
            <a:r>
              <a:rPr lang="en-GB"/>
              <a:t>ma cidade de busca. Todos os outros filtros são opcionais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Regras da Aplicação</a:t>
            </a:r>
            <a:endParaRPr sz="1388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[RF01]	Deve ser possível cadastrar uma 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[RF02]	Deve ser possível cadastrar um pet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[RF03]	Deve ser possível listar todos os pets disponíveis para adoção em uma cidade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[RF04]	Deve ser possível filtrar pets por suas 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[RF05]	Deve ser possível visualizar detalhes de um pet para adoção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Recursos Técnicos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Implementação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Linguagem de programação TypeScript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ORM Prisma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Banco de dados em PostgreSQL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Sistema e Plataforma de Versionamento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Add-ons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CI/CD (</a:t>
            </a:r>
            <a:r>
              <a:rPr i="1" lang="en-GB"/>
              <a:t>GitHub Actions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AI Code Reviews (</a:t>
            </a:r>
            <a:r>
              <a:rPr i="1" lang="en-GB"/>
              <a:t>CodeRabbit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Casos de Uso e Teste da Aplicação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Cadastrar uma Organização (ORG)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Esse caso de uso é responsável por criar uma nova organização.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900" y="2253827"/>
            <a:ext cx="5918099" cy="27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194375" y="3227600"/>
            <a:ext cx="1592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Estrutura do objeto para a requisição POST na rota /organization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Casos de Uso e Teste da Aplicação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2.	</a:t>
            </a:r>
            <a:r>
              <a:rPr lang="en-GB"/>
              <a:t>Cadastrar um Pet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Esse caso de uso é responsável por cadastrar um pet.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562" y="2253825"/>
            <a:ext cx="5868778" cy="273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194375" y="3227600"/>
            <a:ext cx="159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Estrutura do objeto para a requisição POST na rota /pets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Casos de Uso e Teste da Aplicação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3.	Listar os pets disponíveis para adoção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Esse caso de uso é responsável por listar os pets disponíveis para adoção.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GB"/>
              <a:t>Por cidade (requerido)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GB"/>
              <a:t>Por idade (opcional)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GB"/>
              <a:t>Por tamanho (opcional)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GB"/>
              <a:t>Por nível de energia (opcional)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25" y="0"/>
            <a:ext cx="829016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3954800" y="568175"/>
            <a:ext cx="367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Requisição feita com apenas o parâmetro “city”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134225" y="3311875"/>
            <a:ext cx="4231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Estrutura da resposta da requisição GET na rota /pets com uma lista contendo dois pets identificados na cidade “São João del Rei”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0" name="Google Shape;190;p21"/>
          <p:cNvCxnSpPr>
            <a:stCxn id="188" idx="1"/>
          </p:cNvCxnSpPr>
          <p:nvPr/>
        </p:nvCxnSpPr>
        <p:spPr>
          <a:xfrm rot="10800000">
            <a:off x="3027800" y="485825"/>
            <a:ext cx="927000" cy="27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1"/>
          <p:cNvCxnSpPr>
            <a:stCxn id="189" idx="1"/>
          </p:cNvCxnSpPr>
          <p:nvPr/>
        </p:nvCxnSpPr>
        <p:spPr>
          <a:xfrm rot="10800000">
            <a:off x="3431625" y="3411925"/>
            <a:ext cx="702600" cy="29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>
            <a:stCxn id="189" idx="1"/>
          </p:cNvCxnSpPr>
          <p:nvPr/>
        </p:nvCxnSpPr>
        <p:spPr>
          <a:xfrm flipH="1">
            <a:off x="3506325" y="3704425"/>
            <a:ext cx="627900" cy="67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