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65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E3C2-8017-42FF-8BE1-1E8D14A7E12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EAF4-01A6-4EF8-AC0C-34A718A19E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69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E3C2-8017-42FF-8BE1-1E8D14A7E12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EAF4-01A6-4EF8-AC0C-34A718A19E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8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E3C2-8017-42FF-8BE1-1E8D14A7E12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EAF4-01A6-4EF8-AC0C-34A718A19E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74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E3C2-8017-42FF-8BE1-1E8D14A7E12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EAF4-01A6-4EF8-AC0C-34A718A19E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6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E3C2-8017-42FF-8BE1-1E8D14A7E12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EAF4-01A6-4EF8-AC0C-34A718A19E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84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E3C2-8017-42FF-8BE1-1E8D14A7E12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EAF4-01A6-4EF8-AC0C-34A718A19E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79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E3C2-8017-42FF-8BE1-1E8D14A7E12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EAF4-01A6-4EF8-AC0C-34A718A19E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47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E3C2-8017-42FF-8BE1-1E8D14A7E12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EAF4-01A6-4EF8-AC0C-34A718A19E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E3C2-8017-42FF-8BE1-1E8D14A7E12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EAF4-01A6-4EF8-AC0C-34A718A19E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73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E3C2-8017-42FF-8BE1-1E8D14A7E12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EAF4-01A6-4EF8-AC0C-34A718A19E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23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E3C2-8017-42FF-8BE1-1E8D14A7E12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EAF4-01A6-4EF8-AC0C-34A718A19E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8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E3C2-8017-42FF-8BE1-1E8D14A7E12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EAF4-01A6-4EF8-AC0C-34A718A19E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44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45" y="2770138"/>
            <a:ext cx="1866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Input </a:t>
            </a:r>
            <a:r>
              <a:rPr lang="fr-FR" b="1" dirty="0" err="1" smtClean="0"/>
              <a:t>Parameters</a:t>
            </a:r>
            <a:endParaRPr lang="fr-FR" b="1" dirty="0" smtClean="0"/>
          </a:p>
          <a:p>
            <a:pPr algn="ctr"/>
            <a:r>
              <a:rPr lang="fr-FR" dirty="0" err="1" smtClean="0"/>
              <a:t>Physics</a:t>
            </a:r>
            <a:r>
              <a:rPr lang="fr-FR" dirty="0" smtClean="0"/>
              <a:t> constants (</a:t>
            </a:r>
            <a:r>
              <a:rPr lang="fr-FR" dirty="0" err="1" smtClean="0"/>
              <a:t>P</a:t>
            </a:r>
            <a:r>
              <a:rPr lang="fr-FR" baseline="-25000" dirty="0" err="1" smtClean="0"/>
              <a:t>fus</a:t>
            </a:r>
            <a:r>
              <a:rPr lang="fr-FR" baseline="-25000" dirty="0" smtClean="0"/>
              <a:t>,</a:t>
            </a:r>
            <a:r>
              <a:rPr lang="fr-FR" dirty="0" smtClean="0"/>
              <a:t> Q, </a:t>
            </a:r>
            <a:r>
              <a:rPr lang="fr-FR" dirty="0" err="1" smtClean="0"/>
              <a:t>f</a:t>
            </a:r>
            <a:r>
              <a:rPr lang="fr-FR" baseline="-25000" dirty="0" err="1" smtClean="0"/>
              <a:t>D</a:t>
            </a:r>
            <a:r>
              <a:rPr lang="fr-FR" dirty="0" smtClean="0"/>
              <a:t>, </a:t>
            </a:r>
            <a:r>
              <a:rPr lang="fr-FR" dirty="0" err="1" smtClean="0"/>
              <a:t>n</a:t>
            </a:r>
            <a:r>
              <a:rPr lang="fr-FR" baseline="-25000" dirty="0" err="1" smtClean="0"/>
              <a:t>G</a:t>
            </a:r>
            <a:r>
              <a:rPr lang="fr-FR" dirty="0" smtClean="0"/>
              <a:t>), </a:t>
            </a:r>
            <a:r>
              <a:rPr lang="fr-FR" dirty="0" err="1" smtClean="0"/>
              <a:t>geometry</a:t>
            </a:r>
            <a:r>
              <a:rPr lang="fr-FR" dirty="0" smtClean="0"/>
              <a:t> </a:t>
            </a:r>
            <a:r>
              <a:rPr lang="fr-FR" dirty="0" err="1" smtClean="0"/>
              <a:t>scalings</a:t>
            </a:r>
            <a:r>
              <a:rPr lang="fr-FR" dirty="0" smtClean="0"/>
              <a:t> (</a:t>
            </a:r>
            <a:r>
              <a:rPr lang="el-GR" dirty="0" smtClean="0">
                <a:latin typeface="Calibri"/>
              </a:rPr>
              <a:t>ε</a:t>
            </a:r>
            <a:r>
              <a:rPr lang="fr-FR" dirty="0" smtClean="0">
                <a:latin typeface="Calibri"/>
              </a:rPr>
              <a:t>,</a:t>
            </a:r>
            <a:r>
              <a:rPr lang="el-GR" dirty="0" smtClean="0">
                <a:latin typeface="Calibri"/>
              </a:rPr>
              <a:t>δ</a:t>
            </a:r>
            <a:r>
              <a:rPr lang="fr-FR" dirty="0" smtClean="0">
                <a:latin typeface="Calibri"/>
              </a:rPr>
              <a:t>,</a:t>
            </a:r>
            <a:r>
              <a:rPr lang="el-GR" dirty="0" smtClean="0">
                <a:latin typeface="Calibri"/>
              </a:rPr>
              <a:t>κ</a:t>
            </a:r>
            <a:r>
              <a:rPr lang="fr-FR" dirty="0" smtClean="0">
                <a:latin typeface="Calibri"/>
              </a:rPr>
              <a:t>)</a:t>
            </a:r>
            <a:r>
              <a:rPr lang="fr-FR" dirty="0" smtClean="0"/>
              <a:t>, profile </a:t>
            </a:r>
            <a:r>
              <a:rPr lang="fr-FR" dirty="0" err="1" smtClean="0"/>
              <a:t>peaking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Output </a:t>
            </a:r>
            <a:r>
              <a:rPr lang="fr-FR" b="1" dirty="0" err="1" smtClean="0"/>
              <a:t>Parameters</a:t>
            </a:r>
            <a:r>
              <a:rPr lang="fr-FR" dirty="0" smtClean="0"/>
              <a:t>: (R</a:t>
            </a:r>
            <a:r>
              <a:rPr lang="fr-FR" baseline="-25000" dirty="0" smtClean="0"/>
              <a:t>0</a:t>
            </a:r>
            <a:r>
              <a:rPr lang="fr-FR" dirty="0" smtClean="0"/>
              <a:t>, B</a:t>
            </a:r>
            <a:r>
              <a:rPr lang="fr-FR" baseline="-25000" dirty="0" smtClean="0"/>
              <a:t>0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83568" y="836712"/>
            <a:ext cx="364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Power balance</a:t>
            </a:r>
            <a:r>
              <a:rPr lang="fr-FR" dirty="0" smtClean="0"/>
              <a:t>: P</a:t>
            </a:r>
            <a:r>
              <a:rPr lang="el-GR" baseline="-25000" dirty="0" smtClean="0">
                <a:latin typeface="Calibri"/>
              </a:rPr>
              <a:t>α</a:t>
            </a:r>
            <a:r>
              <a:rPr lang="fr-FR" dirty="0" smtClean="0">
                <a:latin typeface="Calibri"/>
              </a:rPr>
              <a:t> + </a:t>
            </a:r>
            <a:r>
              <a:rPr lang="fr-FR" dirty="0" err="1" smtClean="0">
                <a:latin typeface="Calibri"/>
              </a:rPr>
              <a:t>P</a:t>
            </a:r>
            <a:r>
              <a:rPr lang="fr-FR" baseline="-25000" dirty="0" err="1" smtClean="0">
                <a:latin typeface="Calibri"/>
              </a:rPr>
              <a:t>ext</a:t>
            </a:r>
            <a:r>
              <a:rPr lang="fr-FR" dirty="0" smtClean="0">
                <a:latin typeface="Calibri"/>
              </a:rPr>
              <a:t> = </a:t>
            </a:r>
            <a:r>
              <a:rPr lang="fr-FR" dirty="0" err="1" smtClean="0">
                <a:latin typeface="Calibri"/>
              </a:rPr>
              <a:t>P</a:t>
            </a:r>
            <a:r>
              <a:rPr lang="fr-FR" baseline="-25000" dirty="0" err="1" smtClean="0">
                <a:latin typeface="Calibri"/>
              </a:rPr>
              <a:t>cond</a:t>
            </a:r>
            <a:r>
              <a:rPr lang="fr-FR" dirty="0" smtClean="0">
                <a:latin typeface="Calibri"/>
              </a:rPr>
              <a:t> + </a:t>
            </a:r>
            <a:r>
              <a:rPr lang="fr-FR" dirty="0" err="1" smtClean="0">
                <a:latin typeface="Calibri"/>
              </a:rPr>
              <a:t>P</a:t>
            </a:r>
            <a:r>
              <a:rPr lang="fr-FR" baseline="-25000" dirty="0" err="1" smtClean="0">
                <a:latin typeface="Calibri"/>
              </a:rPr>
              <a:t>rad</a:t>
            </a:r>
            <a:r>
              <a:rPr lang="fr-FR" dirty="0" smtClean="0">
                <a:latin typeface="Calibri"/>
              </a:rPr>
              <a:t>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18507" y="1711712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</a:t>
            </a:r>
            <a:r>
              <a:rPr lang="el-GR" baseline="-25000" dirty="0" smtClean="0">
                <a:latin typeface="Calibri"/>
              </a:rPr>
              <a:t>α</a:t>
            </a:r>
            <a:r>
              <a:rPr lang="fr-FR" dirty="0" smtClean="0">
                <a:latin typeface="Calibri"/>
              </a:rPr>
              <a:t>=</a:t>
            </a:r>
            <a:r>
              <a:rPr lang="fr-FR" dirty="0" err="1" smtClean="0"/>
              <a:t>P</a:t>
            </a:r>
            <a:r>
              <a:rPr lang="fr-FR" baseline="-25000" dirty="0" err="1" smtClean="0"/>
              <a:t>fus</a:t>
            </a:r>
            <a:r>
              <a:rPr lang="fr-FR" dirty="0" smtClean="0"/>
              <a:t>/</a:t>
            </a:r>
            <a:r>
              <a:rPr lang="el-GR" dirty="0" smtClean="0"/>
              <a:t>λ</a:t>
            </a:r>
            <a:endParaRPr lang="fr-FR" dirty="0"/>
          </a:p>
        </p:txBody>
      </p:sp>
      <p:cxnSp>
        <p:nvCxnSpPr>
          <p:cNvPr id="10" name="Connecteur droit 9"/>
          <p:cNvCxnSpPr>
            <a:endCxn id="7" idx="2"/>
          </p:cNvCxnSpPr>
          <p:nvPr/>
        </p:nvCxnSpPr>
        <p:spPr>
          <a:xfrm>
            <a:off x="2267744" y="1206044"/>
            <a:ext cx="240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8" idx="0"/>
          </p:cNvCxnSpPr>
          <p:nvPr/>
        </p:nvCxnSpPr>
        <p:spPr>
          <a:xfrm flipH="1">
            <a:off x="723485" y="1206044"/>
            <a:ext cx="1703813" cy="50566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748167" y="1239410"/>
            <a:ext cx="31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17" idx="0"/>
          </p:cNvCxnSpPr>
          <p:nvPr/>
        </p:nvCxnSpPr>
        <p:spPr>
          <a:xfrm flipH="1">
            <a:off x="2026254" y="1239410"/>
            <a:ext cx="881464" cy="46614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445967" y="1705556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ext</a:t>
            </a:r>
            <a:r>
              <a:rPr lang="fr-FR" dirty="0" smtClean="0"/>
              <a:t>=</a:t>
            </a:r>
            <a:r>
              <a:rPr lang="fr-FR" dirty="0" err="1" smtClean="0"/>
              <a:t>P</a:t>
            </a:r>
            <a:r>
              <a:rPr lang="fr-FR" baseline="-25000" dirty="0" err="1" smtClean="0"/>
              <a:t>fus</a:t>
            </a:r>
            <a:r>
              <a:rPr lang="fr-FR" dirty="0" smtClean="0"/>
              <a:t>/Q</a:t>
            </a:r>
            <a:endParaRPr lang="fr-FR" baseline="-25000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3328454" y="1245566"/>
            <a:ext cx="31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endCxn id="28" idx="0"/>
          </p:cNvCxnSpPr>
          <p:nvPr/>
        </p:nvCxnSpPr>
        <p:spPr>
          <a:xfrm>
            <a:off x="3488005" y="1245566"/>
            <a:ext cx="305254" cy="51459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966657" y="1225805"/>
            <a:ext cx="31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26" idx="1"/>
          </p:cNvCxnSpPr>
          <p:nvPr/>
        </p:nvCxnSpPr>
        <p:spPr>
          <a:xfrm>
            <a:off x="4126208" y="1225805"/>
            <a:ext cx="517800" cy="4067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644008" y="1478639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neglected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202264" y="1760161"/>
            <a:ext cx="11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cond</a:t>
            </a:r>
            <a:r>
              <a:rPr lang="fr-FR" dirty="0" smtClean="0"/>
              <a:t>=W/</a:t>
            </a:r>
            <a:r>
              <a:rPr lang="el-GR" dirty="0" smtClean="0">
                <a:latin typeface="Calibri"/>
              </a:rPr>
              <a:t>τ</a:t>
            </a:r>
            <a:r>
              <a:rPr lang="fr-FR" baseline="-25000" dirty="0" smtClean="0">
                <a:latin typeface="Calibri"/>
              </a:rPr>
              <a:t>e</a:t>
            </a:r>
            <a:endParaRPr lang="fr-FR" baseline="-25000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4107195" y="2150362"/>
            <a:ext cx="31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266746" y="2150362"/>
            <a:ext cx="521278" cy="51459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4572000" y="2661453"/>
            <a:ext cx="2051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Scaling</a:t>
            </a:r>
            <a:r>
              <a:rPr lang="fr-FR" sz="1400" dirty="0" smtClean="0"/>
              <a:t> </a:t>
            </a:r>
            <a:r>
              <a:rPr lang="fr-FR" sz="1400" dirty="0" err="1" smtClean="0"/>
              <a:t>laws</a:t>
            </a:r>
            <a:r>
              <a:rPr lang="fr-FR" sz="1400" dirty="0" smtClean="0"/>
              <a:t> f(</a:t>
            </a:r>
            <a:r>
              <a:rPr lang="fr-FR" sz="1400" dirty="0" err="1" smtClean="0"/>
              <a:t>I</a:t>
            </a:r>
            <a:r>
              <a:rPr lang="fr-FR" sz="1400" baseline="-25000" dirty="0" err="1" smtClean="0"/>
              <a:t>p</a:t>
            </a:r>
            <a:r>
              <a:rPr lang="fr-FR" sz="1400" dirty="0" smtClean="0"/>
              <a:t>, R, B, </a:t>
            </a:r>
            <a:r>
              <a:rPr lang="fr-FR" sz="1400" dirty="0" err="1" smtClean="0"/>
              <a:t>P</a:t>
            </a:r>
            <a:r>
              <a:rPr lang="fr-FR" sz="1400" baseline="-25000" dirty="0" err="1" smtClean="0"/>
              <a:t>ext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3756188" y="2146858"/>
            <a:ext cx="31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3407206" y="2146858"/>
            <a:ext cx="508534" cy="6859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863934" y="3068960"/>
            <a:ext cx="3191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endCxn id="1027" idx="0"/>
          </p:cNvCxnSpPr>
          <p:nvPr/>
        </p:nvCxnSpPr>
        <p:spPr>
          <a:xfrm>
            <a:off x="843119" y="2146858"/>
            <a:ext cx="810276" cy="62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683568" y="2146858"/>
            <a:ext cx="31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023487" y="3068960"/>
            <a:ext cx="316265" cy="689094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07" y="2846337"/>
            <a:ext cx="13335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Connecteur droit 52"/>
          <p:cNvCxnSpPr/>
          <p:nvPr/>
        </p:nvCxnSpPr>
        <p:spPr>
          <a:xfrm>
            <a:off x="1653395" y="3060458"/>
            <a:ext cx="10856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1445968" y="3060458"/>
            <a:ext cx="315990" cy="584566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2063786" y="373595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Tabulated</a:t>
            </a:r>
            <a:r>
              <a:rPr lang="fr-FR" sz="1400" dirty="0" smtClean="0"/>
              <a:t> f(T)</a:t>
            </a:r>
            <a:endParaRPr lang="fr-FR" sz="1400" dirty="0"/>
          </a:p>
        </p:txBody>
      </p:sp>
      <p:cxnSp>
        <p:nvCxnSpPr>
          <p:cNvPr id="65" name="Connecteur droit 64"/>
          <p:cNvCxnSpPr/>
          <p:nvPr/>
        </p:nvCxnSpPr>
        <p:spPr>
          <a:xfrm>
            <a:off x="5420561" y="4042163"/>
            <a:ext cx="3191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148064" y="4042163"/>
            <a:ext cx="432048" cy="544761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280" y="3569555"/>
            <a:ext cx="9334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Connecteur droit 68"/>
          <p:cNvCxnSpPr>
            <a:endCxn id="17" idx="2"/>
          </p:cNvCxnSpPr>
          <p:nvPr/>
        </p:nvCxnSpPr>
        <p:spPr>
          <a:xfrm flipH="1" flipV="1">
            <a:off x="2026254" y="2074888"/>
            <a:ext cx="4345947" cy="590069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6212649" y="2673286"/>
            <a:ext cx="31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4858729" y="4612486"/>
            <a:ext cx="115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q</a:t>
            </a:r>
            <a:r>
              <a:rPr lang="fr-FR" sz="1400" baseline="-25000" dirty="0" err="1" smtClean="0"/>
              <a:t>a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MHD </a:t>
            </a:r>
            <a:r>
              <a:rPr lang="fr-FR" sz="1400" dirty="0" err="1" smtClean="0"/>
              <a:t>limits</a:t>
            </a:r>
            <a:endParaRPr lang="fr-FR" sz="1400" dirty="0"/>
          </a:p>
        </p:txBody>
      </p:sp>
      <p:sp>
        <p:nvSpPr>
          <p:cNvPr id="75" name="ZoneTexte 74"/>
          <p:cNvSpPr txBox="1"/>
          <p:nvPr/>
        </p:nvSpPr>
        <p:spPr>
          <a:xfrm>
            <a:off x="638536" y="3690403"/>
            <a:ext cx="117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Greenwald</a:t>
            </a:r>
            <a:endParaRPr lang="fr-FR" sz="1400" dirty="0"/>
          </a:p>
        </p:txBody>
      </p:sp>
      <p:cxnSp>
        <p:nvCxnSpPr>
          <p:cNvPr id="78" name="Connecteur droit 77"/>
          <p:cNvCxnSpPr/>
          <p:nvPr/>
        </p:nvCxnSpPr>
        <p:spPr>
          <a:xfrm>
            <a:off x="6588224" y="620688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7164288" y="69269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Limits</a:t>
            </a:r>
            <a:endParaRPr lang="fr-FR" b="1" dirty="0"/>
          </a:p>
        </p:txBody>
      </p:sp>
      <p:sp>
        <p:nvSpPr>
          <p:cNvPr id="86" name="ZoneTexte 85"/>
          <p:cNvSpPr txBox="1"/>
          <p:nvPr/>
        </p:nvSpPr>
        <p:spPr>
          <a:xfrm>
            <a:off x="6641007" y="2339588"/>
            <a:ext cx="19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Beta </a:t>
            </a:r>
            <a:r>
              <a:rPr lang="fr-FR" dirty="0" err="1" smtClean="0"/>
              <a:t>limit</a:t>
            </a:r>
            <a:r>
              <a:rPr lang="fr-FR" dirty="0" smtClean="0"/>
              <a:t> (Troyon)</a:t>
            </a:r>
            <a:endParaRPr lang="fr-FR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36912"/>
            <a:ext cx="1714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ZoneTexte 93"/>
          <p:cNvSpPr txBox="1"/>
          <p:nvPr/>
        </p:nvSpPr>
        <p:spPr>
          <a:xfrm>
            <a:off x="6588224" y="1115452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Beta </a:t>
            </a:r>
            <a:r>
              <a:rPr lang="fr-FR" dirty="0" err="1" smtClean="0"/>
              <a:t>definition</a:t>
            </a:r>
            <a:endParaRPr lang="fr-FR" dirty="0"/>
          </a:p>
        </p:txBody>
      </p:sp>
      <p:cxnSp>
        <p:nvCxnSpPr>
          <p:cNvPr id="93" name="Connecteur droit avec flèche 92"/>
          <p:cNvCxnSpPr>
            <a:stCxn id="1029" idx="3"/>
          </p:cNvCxnSpPr>
          <p:nvPr/>
        </p:nvCxnSpPr>
        <p:spPr>
          <a:xfrm flipV="1">
            <a:off x="5951730" y="2815341"/>
            <a:ext cx="2120454" cy="968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624" y="1742565"/>
            <a:ext cx="2124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4" name="Connecteur droit avec flèche 1023"/>
          <p:cNvCxnSpPr>
            <a:endCxn id="1033" idx="1"/>
          </p:cNvCxnSpPr>
          <p:nvPr/>
        </p:nvCxnSpPr>
        <p:spPr>
          <a:xfrm>
            <a:off x="9254936" y="1896378"/>
            <a:ext cx="933688" cy="44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eur droit avec flèche 1033"/>
          <p:cNvCxnSpPr>
            <a:stCxn id="1031" idx="3"/>
            <a:endCxn id="1033" idx="1"/>
          </p:cNvCxnSpPr>
          <p:nvPr/>
        </p:nvCxnSpPr>
        <p:spPr>
          <a:xfrm flipV="1">
            <a:off x="8662764" y="2337878"/>
            <a:ext cx="1525860" cy="68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14" y="1537663"/>
            <a:ext cx="19050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ZoneTexte 1035"/>
          <p:cNvSpPr txBox="1"/>
          <p:nvPr/>
        </p:nvSpPr>
        <p:spPr>
          <a:xfrm>
            <a:off x="6531751" y="4149080"/>
            <a:ext cx="21061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r>
              <a:rPr lang="fr-FR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Kink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Wall n </a:t>
            </a:r>
            <a:r>
              <a:rPr lang="fr-FR" dirty="0" err="1" smtClean="0"/>
              <a:t>loading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Wall </a:t>
            </a:r>
            <a:r>
              <a:rPr lang="fr-FR" dirty="0" err="1" smtClean="0"/>
              <a:t>heat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…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103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51" y="4043727"/>
            <a:ext cx="1266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9" name="Connecteur droit avec flèche 1038"/>
          <p:cNvCxnSpPr>
            <a:stCxn id="1029" idx="1"/>
            <a:endCxn id="1037" idx="3"/>
          </p:cNvCxnSpPr>
          <p:nvPr/>
        </p:nvCxnSpPr>
        <p:spPr>
          <a:xfrm flipH="1">
            <a:off x="1707676" y="3783868"/>
            <a:ext cx="3310604" cy="550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eur droit avec flèche 1040"/>
          <p:cNvCxnSpPr>
            <a:stCxn id="1029" idx="0"/>
          </p:cNvCxnSpPr>
          <p:nvPr/>
        </p:nvCxnSpPr>
        <p:spPr>
          <a:xfrm flipV="1">
            <a:off x="5485005" y="2946350"/>
            <a:ext cx="254658" cy="623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51" y="5004023"/>
            <a:ext cx="1800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44" name="Connecteur droit avec flèche 1043"/>
          <p:cNvCxnSpPr>
            <a:stCxn id="1037" idx="2"/>
            <a:endCxn id="1042" idx="0"/>
          </p:cNvCxnSpPr>
          <p:nvPr/>
        </p:nvCxnSpPr>
        <p:spPr>
          <a:xfrm>
            <a:off x="1074264" y="4624752"/>
            <a:ext cx="266700" cy="379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necteur droit avec flèche 1045"/>
          <p:cNvCxnSpPr>
            <a:stCxn id="1042" idx="3"/>
            <a:endCxn id="68" idx="1"/>
          </p:cNvCxnSpPr>
          <p:nvPr/>
        </p:nvCxnSpPr>
        <p:spPr>
          <a:xfrm flipV="1">
            <a:off x="2241076" y="4874096"/>
            <a:ext cx="2617653" cy="45854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ZoneTexte 1046"/>
          <p:cNvSpPr txBox="1"/>
          <p:nvPr/>
        </p:nvSpPr>
        <p:spPr>
          <a:xfrm>
            <a:off x="3067269" y="5661248"/>
            <a:ext cx="68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beta</a:t>
            </a:r>
            <a:r>
              <a:rPr lang="fr-FR" baseline="-25000" dirty="0" smtClean="0"/>
              <a:t>1</a:t>
            </a:r>
            <a:endParaRPr lang="fr-FR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7710012" y="3628848"/>
            <a:ext cx="68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beta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1168426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92</Words>
  <Application>Microsoft Office PowerPoint</Application>
  <PresentationFormat>Affichage à l'écran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12</cp:revision>
  <dcterms:created xsi:type="dcterms:W3CDTF">2019-01-30T21:13:24Z</dcterms:created>
  <dcterms:modified xsi:type="dcterms:W3CDTF">2019-02-01T08:01:48Z</dcterms:modified>
</cp:coreProperties>
</file>