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3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5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4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0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3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26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84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94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85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7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A141-A8C1-4F6D-A23E-28AD311D593A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4B2F-58A9-4541-A174-09A683859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09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779912" y="188640"/>
            <a:ext cx="2304256" cy="2304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5584981" y="6669359"/>
            <a:ext cx="1961463" cy="0"/>
          </a:xfrm>
          <a:prstGeom prst="line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265316" y="1332796"/>
            <a:ext cx="2666724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2265316" y="0"/>
            <a:ext cx="2428" cy="2434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215980" y="755993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R</a:t>
            </a:r>
            <a:r>
              <a:rPr lang="fr-FR" sz="3200" baseline="-25000" dirty="0" smtClean="0">
                <a:solidFill>
                  <a:schemeClr val="tx2"/>
                </a:solidFill>
              </a:rPr>
              <a:t>0</a:t>
            </a:r>
            <a:endParaRPr lang="fr-FR" sz="3200" baseline="-25000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369604" y="75599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a</a:t>
            </a:r>
            <a:endParaRPr lang="fr-FR" sz="3200" dirty="0">
              <a:solidFill>
                <a:schemeClr val="accent2"/>
              </a:solidFill>
            </a:endParaRPr>
          </a:p>
        </p:txBody>
      </p:sp>
      <p:cxnSp>
        <p:nvCxnSpPr>
          <p:cNvPr id="22" name="Connecteur droit 21"/>
          <p:cNvCxnSpPr>
            <a:stCxn id="19" idx="2"/>
          </p:cNvCxnSpPr>
          <p:nvPr/>
        </p:nvCxnSpPr>
        <p:spPr>
          <a:xfrm>
            <a:off x="683568" y="4509120"/>
            <a:ext cx="0" cy="17013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123728" y="4509121"/>
            <a:ext cx="0" cy="17013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9" idx="4"/>
          </p:cNvCxnSpPr>
          <p:nvPr/>
        </p:nvCxnSpPr>
        <p:spPr>
          <a:xfrm>
            <a:off x="1403648" y="5877272"/>
            <a:ext cx="129614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403648" y="3140968"/>
            <a:ext cx="129614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2682046" y="3140968"/>
            <a:ext cx="0" cy="27363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170039" y="6227927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2a</a:t>
            </a:r>
            <a:endParaRPr lang="fr-FR" sz="3200" dirty="0">
              <a:solidFill>
                <a:schemeClr val="accent2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701595" y="4216732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3">
                    <a:lumMod val="75000"/>
                  </a:schemeClr>
                </a:solidFill>
              </a:rPr>
              <a:t>2b</a:t>
            </a:r>
            <a:endParaRPr lang="fr-F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658190" y="3253651"/>
            <a:ext cx="1888254" cy="2852509"/>
          </a:xfrm>
          <a:custGeom>
            <a:avLst/>
            <a:gdLst>
              <a:gd name="connsiteX0" fmla="*/ 0 w 1440160"/>
              <a:gd name="connsiteY0" fmla="*/ 1368152 h 2736304"/>
              <a:gd name="connsiteX1" fmla="*/ 720080 w 1440160"/>
              <a:gd name="connsiteY1" fmla="*/ 0 h 2736304"/>
              <a:gd name="connsiteX2" fmla="*/ 1440160 w 1440160"/>
              <a:gd name="connsiteY2" fmla="*/ 1368152 h 2736304"/>
              <a:gd name="connsiteX3" fmla="*/ 720080 w 1440160"/>
              <a:gd name="connsiteY3" fmla="*/ 2736304 h 2736304"/>
              <a:gd name="connsiteX4" fmla="*/ 0 w 1440160"/>
              <a:gd name="connsiteY4" fmla="*/ 1368152 h 2736304"/>
              <a:gd name="connsiteX0" fmla="*/ 0 w 1440160"/>
              <a:gd name="connsiteY0" fmla="*/ 1368152 h 2910789"/>
              <a:gd name="connsiteX1" fmla="*/ 720080 w 1440160"/>
              <a:gd name="connsiteY1" fmla="*/ 0 h 2910789"/>
              <a:gd name="connsiteX2" fmla="*/ 1440160 w 1440160"/>
              <a:gd name="connsiteY2" fmla="*/ 1368152 h 2910789"/>
              <a:gd name="connsiteX3" fmla="*/ 720080 w 1440160"/>
              <a:gd name="connsiteY3" fmla="*/ 2736304 h 2910789"/>
              <a:gd name="connsiteX4" fmla="*/ 746726 w 1440160"/>
              <a:gd name="connsiteY4" fmla="*/ 2742421 h 2910789"/>
              <a:gd name="connsiteX5" fmla="*/ 0 w 1440160"/>
              <a:gd name="connsiteY5" fmla="*/ 1368152 h 2910789"/>
              <a:gd name="connsiteX0" fmla="*/ 14780 w 1454940"/>
              <a:gd name="connsiteY0" fmla="*/ 1368152 h 2921038"/>
              <a:gd name="connsiteX1" fmla="*/ 734860 w 1454940"/>
              <a:gd name="connsiteY1" fmla="*/ 0 h 2921038"/>
              <a:gd name="connsiteX2" fmla="*/ 1454940 w 1454940"/>
              <a:gd name="connsiteY2" fmla="*/ 1368152 h 2921038"/>
              <a:gd name="connsiteX3" fmla="*/ 734860 w 1454940"/>
              <a:gd name="connsiteY3" fmla="*/ 2736304 h 2921038"/>
              <a:gd name="connsiteX4" fmla="*/ 286721 w 1454940"/>
              <a:gd name="connsiteY4" fmla="*/ 2760005 h 2921038"/>
              <a:gd name="connsiteX5" fmla="*/ 14780 w 1454940"/>
              <a:gd name="connsiteY5" fmla="*/ 1368152 h 2921038"/>
              <a:gd name="connsiteX0" fmla="*/ 5168 w 1445328"/>
              <a:gd name="connsiteY0" fmla="*/ 1368152 h 2874089"/>
              <a:gd name="connsiteX1" fmla="*/ 725248 w 1445328"/>
              <a:gd name="connsiteY1" fmla="*/ 0 h 2874089"/>
              <a:gd name="connsiteX2" fmla="*/ 1445328 w 1445328"/>
              <a:gd name="connsiteY2" fmla="*/ 1368152 h 2874089"/>
              <a:gd name="connsiteX3" fmla="*/ 725248 w 1445328"/>
              <a:gd name="connsiteY3" fmla="*/ 2736304 h 2874089"/>
              <a:gd name="connsiteX4" fmla="*/ 417786 w 1445328"/>
              <a:gd name="connsiteY4" fmla="*/ 2672082 h 2874089"/>
              <a:gd name="connsiteX5" fmla="*/ 5168 w 1445328"/>
              <a:gd name="connsiteY5" fmla="*/ 1368152 h 2874089"/>
              <a:gd name="connsiteX0" fmla="*/ 411 w 1440571"/>
              <a:gd name="connsiteY0" fmla="*/ 1368152 h 2874089"/>
              <a:gd name="connsiteX1" fmla="*/ 491891 w 1440571"/>
              <a:gd name="connsiteY1" fmla="*/ 0 h 2874089"/>
              <a:gd name="connsiteX2" fmla="*/ 1440571 w 1440571"/>
              <a:gd name="connsiteY2" fmla="*/ 1368152 h 2874089"/>
              <a:gd name="connsiteX3" fmla="*/ 720491 w 1440571"/>
              <a:gd name="connsiteY3" fmla="*/ 2736304 h 2874089"/>
              <a:gd name="connsiteX4" fmla="*/ 413029 w 1440571"/>
              <a:gd name="connsiteY4" fmla="*/ 2672082 h 2874089"/>
              <a:gd name="connsiteX5" fmla="*/ 411 w 1440571"/>
              <a:gd name="connsiteY5" fmla="*/ 1368152 h 2874089"/>
              <a:gd name="connsiteX0" fmla="*/ 1700 w 1441860"/>
              <a:gd name="connsiteY0" fmla="*/ 1368152 h 2874089"/>
              <a:gd name="connsiteX1" fmla="*/ 581103 w 1441860"/>
              <a:gd name="connsiteY1" fmla="*/ 0 h 2874089"/>
              <a:gd name="connsiteX2" fmla="*/ 1441860 w 1441860"/>
              <a:gd name="connsiteY2" fmla="*/ 1368152 h 2874089"/>
              <a:gd name="connsiteX3" fmla="*/ 721780 w 1441860"/>
              <a:gd name="connsiteY3" fmla="*/ 2736304 h 2874089"/>
              <a:gd name="connsiteX4" fmla="*/ 414318 w 1441860"/>
              <a:gd name="connsiteY4" fmla="*/ 2672082 h 2874089"/>
              <a:gd name="connsiteX5" fmla="*/ 1700 w 1441860"/>
              <a:gd name="connsiteY5" fmla="*/ 1368152 h 2874089"/>
              <a:gd name="connsiteX0" fmla="*/ 1700 w 1617706"/>
              <a:gd name="connsiteY0" fmla="*/ 1368152 h 2874089"/>
              <a:gd name="connsiteX1" fmla="*/ 581103 w 1617706"/>
              <a:gd name="connsiteY1" fmla="*/ 0 h 2874089"/>
              <a:gd name="connsiteX2" fmla="*/ 1617706 w 1617706"/>
              <a:gd name="connsiteY2" fmla="*/ 1368152 h 2874089"/>
              <a:gd name="connsiteX3" fmla="*/ 721780 w 1617706"/>
              <a:gd name="connsiteY3" fmla="*/ 2736304 h 2874089"/>
              <a:gd name="connsiteX4" fmla="*/ 414318 w 1617706"/>
              <a:gd name="connsiteY4" fmla="*/ 2672082 h 2874089"/>
              <a:gd name="connsiteX5" fmla="*/ 1700 w 1617706"/>
              <a:gd name="connsiteY5" fmla="*/ 1368152 h 2874089"/>
              <a:gd name="connsiteX0" fmla="*/ 1700 w 1828721"/>
              <a:gd name="connsiteY0" fmla="*/ 1368162 h 2875320"/>
              <a:gd name="connsiteX1" fmla="*/ 581103 w 1828721"/>
              <a:gd name="connsiteY1" fmla="*/ 10 h 2875320"/>
              <a:gd name="connsiteX2" fmla="*/ 1828721 w 1828721"/>
              <a:gd name="connsiteY2" fmla="*/ 1350577 h 2875320"/>
              <a:gd name="connsiteX3" fmla="*/ 721780 w 1828721"/>
              <a:gd name="connsiteY3" fmla="*/ 2736314 h 2875320"/>
              <a:gd name="connsiteX4" fmla="*/ 414318 w 1828721"/>
              <a:gd name="connsiteY4" fmla="*/ 2672092 h 2875320"/>
              <a:gd name="connsiteX5" fmla="*/ 1700 w 1828721"/>
              <a:gd name="connsiteY5" fmla="*/ 1368162 h 2875320"/>
              <a:gd name="connsiteX0" fmla="*/ 1700 w 1828721"/>
              <a:gd name="connsiteY0" fmla="*/ 1368162 h 2763807"/>
              <a:gd name="connsiteX1" fmla="*/ 581103 w 1828721"/>
              <a:gd name="connsiteY1" fmla="*/ 10 h 2763807"/>
              <a:gd name="connsiteX2" fmla="*/ 1828721 w 1828721"/>
              <a:gd name="connsiteY2" fmla="*/ 1350577 h 2763807"/>
              <a:gd name="connsiteX3" fmla="*/ 1178980 w 1828721"/>
              <a:gd name="connsiteY3" fmla="*/ 2437376 h 2763807"/>
              <a:gd name="connsiteX4" fmla="*/ 414318 w 1828721"/>
              <a:gd name="connsiteY4" fmla="*/ 2672092 h 2763807"/>
              <a:gd name="connsiteX5" fmla="*/ 1700 w 1828721"/>
              <a:gd name="connsiteY5" fmla="*/ 1368162 h 2763807"/>
              <a:gd name="connsiteX0" fmla="*/ 1700 w 1828721"/>
              <a:gd name="connsiteY0" fmla="*/ 1368162 h 2872205"/>
              <a:gd name="connsiteX1" fmla="*/ 581103 w 1828721"/>
              <a:gd name="connsiteY1" fmla="*/ 10 h 2872205"/>
              <a:gd name="connsiteX2" fmla="*/ 1828721 w 1828721"/>
              <a:gd name="connsiteY2" fmla="*/ 1350577 h 2872205"/>
              <a:gd name="connsiteX3" fmla="*/ 1178980 w 1828721"/>
              <a:gd name="connsiteY3" fmla="*/ 2437376 h 2872205"/>
              <a:gd name="connsiteX4" fmla="*/ 576097 w 1828721"/>
              <a:gd name="connsiteY4" fmla="*/ 2852237 h 2872205"/>
              <a:gd name="connsiteX5" fmla="*/ 414318 w 1828721"/>
              <a:gd name="connsiteY5" fmla="*/ 2672092 h 2872205"/>
              <a:gd name="connsiteX6" fmla="*/ 1700 w 1828721"/>
              <a:gd name="connsiteY6" fmla="*/ 1368162 h 2872205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178980 w 1828721"/>
              <a:gd name="connsiteY3" fmla="*/ 243737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178980 w 1828721"/>
              <a:gd name="connsiteY3" fmla="*/ 243737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178980 w 1828721"/>
              <a:gd name="connsiteY3" fmla="*/ 243737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443140 w 1828721"/>
              <a:gd name="connsiteY3" fmla="*/ 216305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443140 w 1828721"/>
              <a:gd name="connsiteY3" fmla="*/ 216305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0 h 2852235"/>
              <a:gd name="connsiteX1" fmla="*/ 581103 w 1828721"/>
              <a:gd name="connsiteY1" fmla="*/ 8 h 2852235"/>
              <a:gd name="connsiteX2" fmla="*/ 1828721 w 1828721"/>
              <a:gd name="connsiteY2" fmla="*/ 1350575 h 2852235"/>
              <a:gd name="connsiteX3" fmla="*/ 576097 w 1828721"/>
              <a:gd name="connsiteY3" fmla="*/ 2852235 h 2852235"/>
              <a:gd name="connsiteX4" fmla="*/ 414318 w 1828721"/>
              <a:gd name="connsiteY4" fmla="*/ 2672090 h 2852235"/>
              <a:gd name="connsiteX5" fmla="*/ 1700 w 1828721"/>
              <a:gd name="connsiteY5" fmla="*/ 1368160 h 2852235"/>
              <a:gd name="connsiteX0" fmla="*/ 1700 w 1828992"/>
              <a:gd name="connsiteY0" fmla="*/ 1368160 h 2852235"/>
              <a:gd name="connsiteX1" fmla="*/ 581103 w 1828992"/>
              <a:gd name="connsiteY1" fmla="*/ 8 h 2852235"/>
              <a:gd name="connsiteX2" fmla="*/ 1828721 w 1828992"/>
              <a:gd name="connsiteY2" fmla="*/ 1350575 h 2852235"/>
              <a:gd name="connsiteX3" fmla="*/ 576097 w 1828992"/>
              <a:gd name="connsiteY3" fmla="*/ 2852235 h 2852235"/>
              <a:gd name="connsiteX4" fmla="*/ 414318 w 1828992"/>
              <a:gd name="connsiteY4" fmla="*/ 2672090 h 2852235"/>
              <a:gd name="connsiteX5" fmla="*/ 1700 w 1828992"/>
              <a:gd name="connsiteY5" fmla="*/ 1368160 h 2852235"/>
              <a:gd name="connsiteX0" fmla="*/ 1700 w 1828992"/>
              <a:gd name="connsiteY0" fmla="*/ 1368162 h 2852237"/>
              <a:gd name="connsiteX1" fmla="*/ 581103 w 1828992"/>
              <a:gd name="connsiteY1" fmla="*/ 10 h 2852237"/>
              <a:gd name="connsiteX2" fmla="*/ 1828721 w 1828992"/>
              <a:gd name="connsiteY2" fmla="*/ 1350577 h 2852237"/>
              <a:gd name="connsiteX3" fmla="*/ 576097 w 1828992"/>
              <a:gd name="connsiteY3" fmla="*/ 2852237 h 2852237"/>
              <a:gd name="connsiteX4" fmla="*/ 414318 w 1828992"/>
              <a:gd name="connsiteY4" fmla="*/ 2672092 h 2852237"/>
              <a:gd name="connsiteX5" fmla="*/ 1700 w 1828992"/>
              <a:gd name="connsiteY5" fmla="*/ 1368162 h 2852237"/>
              <a:gd name="connsiteX0" fmla="*/ 1651 w 1839103"/>
              <a:gd name="connsiteY0" fmla="*/ 1175932 h 2853047"/>
              <a:gd name="connsiteX1" fmla="*/ 591214 w 1839103"/>
              <a:gd name="connsiteY1" fmla="*/ 820 h 2853047"/>
              <a:gd name="connsiteX2" fmla="*/ 1838832 w 1839103"/>
              <a:gd name="connsiteY2" fmla="*/ 1351387 h 2853047"/>
              <a:gd name="connsiteX3" fmla="*/ 586208 w 1839103"/>
              <a:gd name="connsiteY3" fmla="*/ 2853047 h 2853047"/>
              <a:gd name="connsiteX4" fmla="*/ 424429 w 1839103"/>
              <a:gd name="connsiteY4" fmla="*/ 2672902 h 2853047"/>
              <a:gd name="connsiteX5" fmla="*/ 1651 w 1839103"/>
              <a:gd name="connsiteY5" fmla="*/ 1175932 h 2853047"/>
              <a:gd name="connsiteX0" fmla="*/ 1443 w 1889695"/>
              <a:gd name="connsiteY0" fmla="*/ 1246505 h 2852500"/>
              <a:gd name="connsiteX1" fmla="*/ 641806 w 1889695"/>
              <a:gd name="connsiteY1" fmla="*/ 273 h 2852500"/>
              <a:gd name="connsiteX2" fmla="*/ 1889424 w 1889695"/>
              <a:gd name="connsiteY2" fmla="*/ 1350840 h 2852500"/>
              <a:gd name="connsiteX3" fmla="*/ 636800 w 1889695"/>
              <a:gd name="connsiteY3" fmla="*/ 2852500 h 2852500"/>
              <a:gd name="connsiteX4" fmla="*/ 475021 w 1889695"/>
              <a:gd name="connsiteY4" fmla="*/ 2672355 h 2852500"/>
              <a:gd name="connsiteX5" fmla="*/ 1443 w 1889695"/>
              <a:gd name="connsiteY5" fmla="*/ 1246505 h 2852500"/>
              <a:gd name="connsiteX0" fmla="*/ 2934 w 1891186"/>
              <a:gd name="connsiteY0" fmla="*/ 1246502 h 2852497"/>
              <a:gd name="connsiteX1" fmla="*/ 643297 w 1891186"/>
              <a:gd name="connsiteY1" fmla="*/ 270 h 2852497"/>
              <a:gd name="connsiteX2" fmla="*/ 1890915 w 1891186"/>
              <a:gd name="connsiteY2" fmla="*/ 1350837 h 2852497"/>
              <a:gd name="connsiteX3" fmla="*/ 638291 w 1891186"/>
              <a:gd name="connsiteY3" fmla="*/ 2852497 h 2852497"/>
              <a:gd name="connsiteX4" fmla="*/ 418092 w 1891186"/>
              <a:gd name="connsiteY4" fmla="*/ 2619012 h 2852497"/>
              <a:gd name="connsiteX5" fmla="*/ 2934 w 1891186"/>
              <a:gd name="connsiteY5" fmla="*/ 1246502 h 2852497"/>
              <a:gd name="connsiteX0" fmla="*/ 2934 w 1891186"/>
              <a:gd name="connsiteY0" fmla="*/ 1246502 h 2852497"/>
              <a:gd name="connsiteX1" fmla="*/ 643297 w 1891186"/>
              <a:gd name="connsiteY1" fmla="*/ 270 h 2852497"/>
              <a:gd name="connsiteX2" fmla="*/ 1890915 w 1891186"/>
              <a:gd name="connsiteY2" fmla="*/ 1350837 h 2852497"/>
              <a:gd name="connsiteX3" fmla="*/ 638291 w 1891186"/>
              <a:gd name="connsiteY3" fmla="*/ 2852497 h 2852497"/>
              <a:gd name="connsiteX4" fmla="*/ 418092 w 1891186"/>
              <a:gd name="connsiteY4" fmla="*/ 2619012 h 2852497"/>
              <a:gd name="connsiteX5" fmla="*/ 2934 w 1891186"/>
              <a:gd name="connsiteY5" fmla="*/ 1246502 h 2852497"/>
              <a:gd name="connsiteX0" fmla="*/ 2934 w 1891186"/>
              <a:gd name="connsiteY0" fmla="*/ 1246502 h 2946440"/>
              <a:gd name="connsiteX1" fmla="*/ 643297 w 1891186"/>
              <a:gd name="connsiteY1" fmla="*/ 270 h 2946440"/>
              <a:gd name="connsiteX2" fmla="*/ 1890915 w 1891186"/>
              <a:gd name="connsiteY2" fmla="*/ 1350837 h 2946440"/>
              <a:gd name="connsiteX3" fmla="*/ 638291 w 1891186"/>
              <a:gd name="connsiteY3" fmla="*/ 2852497 h 2946440"/>
              <a:gd name="connsiteX4" fmla="*/ 264911 w 1891186"/>
              <a:gd name="connsiteY4" fmla="*/ 2816936 h 2946440"/>
              <a:gd name="connsiteX5" fmla="*/ 418092 w 1891186"/>
              <a:gd name="connsiteY5" fmla="*/ 2619012 h 2946440"/>
              <a:gd name="connsiteX6" fmla="*/ 2934 w 1891186"/>
              <a:gd name="connsiteY6" fmla="*/ 1246502 h 2946440"/>
              <a:gd name="connsiteX0" fmla="*/ 2827 w 1891079"/>
              <a:gd name="connsiteY0" fmla="*/ 1246502 h 2945928"/>
              <a:gd name="connsiteX1" fmla="*/ 643190 w 1891079"/>
              <a:gd name="connsiteY1" fmla="*/ 270 h 2945928"/>
              <a:gd name="connsiteX2" fmla="*/ 1890808 w 1891079"/>
              <a:gd name="connsiteY2" fmla="*/ 1350837 h 2945928"/>
              <a:gd name="connsiteX3" fmla="*/ 638184 w 1891079"/>
              <a:gd name="connsiteY3" fmla="*/ 2852497 h 2945928"/>
              <a:gd name="connsiteX4" fmla="*/ 417985 w 1891079"/>
              <a:gd name="connsiteY4" fmla="*/ 2619012 h 2945928"/>
              <a:gd name="connsiteX5" fmla="*/ 2827 w 1891079"/>
              <a:gd name="connsiteY5" fmla="*/ 1246502 h 2945928"/>
              <a:gd name="connsiteX0" fmla="*/ 2 w 1888254"/>
              <a:gd name="connsiteY0" fmla="*/ 1246514 h 2852509"/>
              <a:gd name="connsiteX1" fmla="*/ 640365 w 1888254"/>
              <a:gd name="connsiteY1" fmla="*/ 282 h 2852509"/>
              <a:gd name="connsiteX2" fmla="*/ 1887983 w 1888254"/>
              <a:gd name="connsiteY2" fmla="*/ 1350849 h 2852509"/>
              <a:gd name="connsiteX3" fmla="*/ 635359 w 1888254"/>
              <a:gd name="connsiteY3" fmla="*/ 2852509 h 2852509"/>
              <a:gd name="connsiteX4" fmla="*/ 2 w 1888254"/>
              <a:gd name="connsiteY4" fmla="*/ 1246514 h 2852509"/>
              <a:gd name="connsiteX0" fmla="*/ 2 w 1888254"/>
              <a:gd name="connsiteY0" fmla="*/ 1246514 h 2852509"/>
              <a:gd name="connsiteX1" fmla="*/ 640365 w 1888254"/>
              <a:gd name="connsiteY1" fmla="*/ 282 h 2852509"/>
              <a:gd name="connsiteX2" fmla="*/ 1887983 w 1888254"/>
              <a:gd name="connsiteY2" fmla="*/ 1350849 h 2852509"/>
              <a:gd name="connsiteX3" fmla="*/ 635359 w 1888254"/>
              <a:gd name="connsiteY3" fmla="*/ 2852509 h 2852509"/>
              <a:gd name="connsiteX4" fmla="*/ 2 w 1888254"/>
              <a:gd name="connsiteY4" fmla="*/ 1246514 h 28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254" h="2852509">
                <a:moveTo>
                  <a:pt x="2" y="1246514"/>
                </a:moveTo>
                <a:cubicBezTo>
                  <a:pt x="836" y="771143"/>
                  <a:pt x="325702" y="-17107"/>
                  <a:pt x="640365" y="282"/>
                </a:cubicBezTo>
                <a:cubicBezTo>
                  <a:pt x="955028" y="17671"/>
                  <a:pt x="1888817" y="590998"/>
                  <a:pt x="1887983" y="1350849"/>
                </a:cubicBezTo>
                <a:cubicBezTo>
                  <a:pt x="1907469" y="2232620"/>
                  <a:pt x="871093" y="2632257"/>
                  <a:pt x="635359" y="2852509"/>
                </a:cubicBezTo>
                <a:cubicBezTo>
                  <a:pt x="374036" y="2548100"/>
                  <a:pt x="-832" y="1721885"/>
                  <a:pt x="2" y="124651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5658190" y="4509118"/>
            <a:ext cx="0" cy="216024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546444" y="4509117"/>
            <a:ext cx="0" cy="216024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602317" y="2780927"/>
            <a:ext cx="0" cy="344699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34" idx="1"/>
          </p:cNvCxnSpPr>
          <p:nvPr/>
        </p:nvCxnSpPr>
        <p:spPr>
          <a:xfrm flipH="1">
            <a:off x="6298555" y="2780927"/>
            <a:ext cx="6506" cy="4730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270599" y="6660648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2a</a:t>
            </a:r>
            <a:endParaRPr lang="fr-FR" sz="3200" dirty="0">
              <a:solidFill>
                <a:schemeClr val="accent2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683568" y="6174248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28112" y="6229974"/>
            <a:ext cx="974205" cy="0"/>
          </a:xfrm>
          <a:prstGeom prst="line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602317" y="6226789"/>
            <a:ext cx="974205" cy="0"/>
          </a:xfrm>
          <a:prstGeom prst="line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95212" y="610616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a</a:t>
            </a:r>
            <a:endParaRPr lang="fr-FR" sz="3200" dirty="0">
              <a:solidFill>
                <a:schemeClr val="accent2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898501" y="610616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a</a:t>
            </a:r>
            <a:endParaRPr lang="fr-FR" sz="3200" dirty="0">
              <a:solidFill>
                <a:schemeClr val="accent2"/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342676" y="6106160"/>
            <a:ext cx="217978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6270599" y="3253651"/>
            <a:ext cx="2232317" cy="28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8502916" y="3253651"/>
            <a:ext cx="0" cy="285250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8522465" y="4503397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3">
                    <a:lumMod val="75000"/>
                  </a:schemeClr>
                </a:solidFill>
              </a:rPr>
              <a:t>2b</a:t>
            </a:r>
            <a:endParaRPr lang="fr-F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>
            <a:off x="6298555" y="2780927"/>
            <a:ext cx="303762" cy="1"/>
          </a:xfrm>
          <a:prstGeom prst="line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6707583" y="2434491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4"/>
                </a:solidFill>
              </a:rPr>
              <a:t>d</a:t>
            </a:r>
            <a:endParaRPr lang="fr-FR" sz="3200" dirty="0">
              <a:solidFill>
                <a:schemeClr val="accent4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6270688" y="5577839"/>
            <a:ext cx="7370" cy="5283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270599" y="5589238"/>
            <a:ext cx="352162" cy="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6164640" y="5002737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6"/>
                </a:solidFill>
              </a:rPr>
              <a:t>c</a:t>
            </a:r>
            <a:endParaRPr lang="fr-FR" sz="3200" dirty="0">
              <a:solidFill>
                <a:schemeClr val="accent6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83568" y="3140968"/>
            <a:ext cx="1440160" cy="2736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4" name="Connecteur droit 73"/>
          <p:cNvCxnSpPr>
            <a:endCxn id="4" idx="7"/>
          </p:cNvCxnSpPr>
          <p:nvPr/>
        </p:nvCxnSpPr>
        <p:spPr>
          <a:xfrm flipV="1">
            <a:off x="4882501" y="526090"/>
            <a:ext cx="864217" cy="814678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599667" y="1544947"/>
            <a:ext cx="0" cy="27809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169058" y="2317572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R</a:t>
            </a:r>
            <a:r>
              <a:rPr lang="fr-FR" sz="3200" baseline="-25000" dirty="0" smtClean="0">
                <a:solidFill>
                  <a:schemeClr val="tx2"/>
                </a:solidFill>
              </a:rPr>
              <a:t>0</a:t>
            </a:r>
            <a:endParaRPr lang="fr-FR" sz="3200" baseline="-25000" dirty="0">
              <a:solidFill>
                <a:schemeClr val="tx2"/>
              </a:solidFill>
            </a:endParaRPr>
          </a:p>
        </p:txBody>
      </p:sp>
      <p:sp>
        <p:nvSpPr>
          <p:cNvPr id="7" name="Ellipse 33"/>
          <p:cNvSpPr/>
          <p:nvPr/>
        </p:nvSpPr>
        <p:spPr>
          <a:xfrm>
            <a:off x="4319836" y="1622276"/>
            <a:ext cx="1888254" cy="2852509"/>
          </a:xfrm>
          <a:custGeom>
            <a:avLst/>
            <a:gdLst>
              <a:gd name="connsiteX0" fmla="*/ 0 w 1440160"/>
              <a:gd name="connsiteY0" fmla="*/ 1368152 h 2736304"/>
              <a:gd name="connsiteX1" fmla="*/ 720080 w 1440160"/>
              <a:gd name="connsiteY1" fmla="*/ 0 h 2736304"/>
              <a:gd name="connsiteX2" fmla="*/ 1440160 w 1440160"/>
              <a:gd name="connsiteY2" fmla="*/ 1368152 h 2736304"/>
              <a:gd name="connsiteX3" fmla="*/ 720080 w 1440160"/>
              <a:gd name="connsiteY3" fmla="*/ 2736304 h 2736304"/>
              <a:gd name="connsiteX4" fmla="*/ 0 w 1440160"/>
              <a:gd name="connsiteY4" fmla="*/ 1368152 h 2736304"/>
              <a:gd name="connsiteX0" fmla="*/ 0 w 1440160"/>
              <a:gd name="connsiteY0" fmla="*/ 1368152 h 2910789"/>
              <a:gd name="connsiteX1" fmla="*/ 720080 w 1440160"/>
              <a:gd name="connsiteY1" fmla="*/ 0 h 2910789"/>
              <a:gd name="connsiteX2" fmla="*/ 1440160 w 1440160"/>
              <a:gd name="connsiteY2" fmla="*/ 1368152 h 2910789"/>
              <a:gd name="connsiteX3" fmla="*/ 720080 w 1440160"/>
              <a:gd name="connsiteY3" fmla="*/ 2736304 h 2910789"/>
              <a:gd name="connsiteX4" fmla="*/ 746726 w 1440160"/>
              <a:gd name="connsiteY4" fmla="*/ 2742421 h 2910789"/>
              <a:gd name="connsiteX5" fmla="*/ 0 w 1440160"/>
              <a:gd name="connsiteY5" fmla="*/ 1368152 h 2910789"/>
              <a:gd name="connsiteX0" fmla="*/ 14780 w 1454940"/>
              <a:gd name="connsiteY0" fmla="*/ 1368152 h 2921038"/>
              <a:gd name="connsiteX1" fmla="*/ 734860 w 1454940"/>
              <a:gd name="connsiteY1" fmla="*/ 0 h 2921038"/>
              <a:gd name="connsiteX2" fmla="*/ 1454940 w 1454940"/>
              <a:gd name="connsiteY2" fmla="*/ 1368152 h 2921038"/>
              <a:gd name="connsiteX3" fmla="*/ 734860 w 1454940"/>
              <a:gd name="connsiteY3" fmla="*/ 2736304 h 2921038"/>
              <a:gd name="connsiteX4" fmla="*/ 286721 w 1454940"/>
              <a:gd name="connsiteY4" fmla="*/ 2760005 h 2921038"/>
              <a:gd name="connsiteX5" fmla="*/ 14780 w 1454940"/>
              <a:gd name="connsiteY5" fmla="*/ 1368152 h 2921038"/>
              <a:gd name="connsiteX0" fmla="*/ 5168 w 1445328"/>
              <a:gd name="connsiteY0" fmla="*/ 1368152 h 2874089"/>
              <a:gd name="connsiteX1" fmla="*/ 725248 w 1445328"/>
              <a:gd name="connsiteY1" fmla="*/ 0 h 2874089"/>
              <a:gd name="connsiteX2" fmla="*/ 1445328 w 1445328"/>
              <a:gd name="connsiteY2" fmla="*/ 1368152 h 2874089"/>
              <a:gd name="connsiteX3" fmla="*/ 725248 w 1445328"/>
              <a:gd name="connsiteY3" fmla="*/ 2736304 h 2874089"/>
              <a:gd name="connsiteX4" fmla="*/ 417786 w 1445328"/>
              <a:gd name="connsiteY4" fmla="*/ 2672082 h 2874089"/>
              <a:gd name="connsiteX5" fmla="*/ 5168 w 1445328"/>
              <a:gd name="connsiteY5" fmla="*/ 1368152 h 2874089"/>
              <a:gd name="connsiteX0" fmla="*/ 411 w 1440571"/>
              <a:gd name="connsiteY0" fmla="*/ 1368152 h 2874089"/>
              <a:gd name="connsiteX1" fmla="*/ 491891 w 1440571"/>
              <a:gd name="connsiteY1" fmla="*/ 0 h 2874089"/>
              <a:gd name="connsiteX2" fmla="*/ 1440571 w 1440571"/>
              <a:gd name="connsiteY2" fmla="*/ 1368152 h 2874089"/>
              <a:gd name="connsiteX3" fmla="*/ 720491 w 1440571"/>
              <a:gd name="connsiteY3" fmla="*/ 2736304 h 2874089"/>
              <a:gd name="connsiteX4" fmla="*/ 413029 w 1440571"/>
              <a:gd name="connsiteY4" fmla="*/ 2672082 h 2874089"/>
              <a:gd name="connsiteX5" fmla="*/ 411 w 1440571"/>
              <a:gd name="connsiteY5" fmla="*/ 1368152 h 2874089"/>
              <a:gd name="connsiteX0" fmla="*/ 1700 w 1441860"/>
              <a:gd name="connsiteY0" fmla="*/ 1368152 h 2874089"/>
              <a:gd name="connsiteX1" fmla="*/ 581103 w 1441860"/>
              <a:gd name="connsiteY1" fmla="*/ 0 h 2874089"/>
              <a:gd name="connsiteX2" fmla="*/ 1441860 w 1441860"/>
              <a:gd name="connsiteY2" fmla="*/ 1368152 h 2874089"/>
              <a:gd name="connsiteX3" fmla="*/ 721780 w 1441860"/>
              <a:gd name="connsiteY3" fmla="*/ 2736304 h 2874089"/>
              <a:gd name="connsiteX4" fmla="*/ 414318 w 1441860"/>
              <a:gd name="connsiteY4" fmla="*/ 2672082 h 2874089"/>
              <a:gd name="connsiteX5" fmla="*/ 1700 w 1441860"/>
              <a:gd name="connsiteY5" fmla="*/ 1368152 h 2874089"/>
              <a:gd name="connsiteX0" fmla="*/ 1700 w 1617706"/>
              <a:gd name="connsiteY0" fmla="*/ 1368152 h 2874089"/>
              <a:gd name="connsiteX1" fmla="*/ 581103 w 1617706"/>
              <a:gd name="connsiteY1" fmla="*/ 0 h 2874089"/>
              <a:gd name="connsiteX2" fmla="*/ 1617706 w 1617706"/>
              <a:gd name="connsiteY2" fmla="*/ 1368152 h 2874089"/>
              <a:gd name="connsiteX3" fmla="*/ 721780 w 1617706"/>
              <a:gd name="connsiteY3" fmla="*/ 2736304 h 2874089"/>
              <a:gd name="connsiteX4" fmla="*/ 414318 w 1617706"/>
              <a:gd name="connsiteY4" fmla="*/ 2672082 h 2874089"/>
              <a:gd name="connsiteX5" fmla="*/ 1700 w 1617706"/>
              <a:gd name="connsiteY5" fmla="*/ 1368152 h 2874089"/>
              <a:gd name="connsiteX0" fmla="*/ 1700 w 1828721"/>
              <a:gd name="connsiteY0" fmla="*/ 1368162 h 2875320"/>
              <a:gd name="connsiteX1" fmla="*/ 581103 w 1828721"/>
              <a:gd name="connsiteY1" fmla="*/ 10 h 2875320"/>
              <a:gd name="connsiteX2" fmla="*/ 1828721 w 1828721"/>
              <a:gd name="connsiteY2" fmla="*/ 1350577 h 2875320"/>
              <a:gd name="connsiteX3" fmla="*/ 721780 w 1828721"/>
              <a:gd name="connsiteY3" fmla="*/ 2736314 h 2875320"/>
              <a:gd name="connsiteX4" fmla="*/ 414318 w 1828721"/>
              <a:gd name="connsiteY4" fmla="*/ 2672092 h 2875320"/>
              <a:gd name="connsiteX5" fmla="*/ 1700 w 1828721"/>
              <a:gd name="connsiteY5" fmla="*/ 1368162 h 2875320"/>
              <a:gd name="connsiteX0" fmla="*/ 1700 w 1828721"/>
              <a:gd name="connsiteY0" fmla="*/ 1368162 h 2763807"/>
              <a:gd name="connsiteX1" fmla="*/ 581103 w 1828721"/>
              <a:gd name="connsiteY1" fmla="*/ 10 h 2763807"/>
              <a:gd name="connsiteX2" fmla="*/ 1828721 w 1828721"/>
              <a:gd name="connsiteY2" fmla="*/ 1350577 h 2763807"/>
              <a:gd name="connsiteX3" fmla="*/ 1178980 w 1828721"/>
              <a:gd name="connsiteY3" fmla="*/ 2437376 h 2763807"/>
              <a:gd name="connsiteX4" fmla="*/ 414318 w 1828721"/>
              <a:gd name="connsiteY4" fmla="*/ 2672092 h 2763807"/>
              <a:gd name="connsiteX5" fmla="*/ 1700 w 1828721"/>
              <a:gd name="connsiteY5" fmla="*/ 1368162 h 2763807"/>
              <a:gd name="connsiteX0" fmla="*/ 1700 w 1828721"/>
              <a:gd name="connsiteY0" fmla="*/ 1368162 h 2872205"/>
              <a:gd name="connsiteX1" fmla="*/ 581103 w 1828721"/>
              <a:gd name="connsiteY1" fmla="*/ 10 h 2872205"/>
              <a:gd name="connsiteX2" fmla="*/ 1828721 w 1828721"/>
              <a:gd name="connsiteY2" fmla="*/ 1350577 h 2872205"/>
              <a:gd name="connsiteX3" fmla="*/ 1178980 w 1828721"/>
              <a:gd name="connsiteY3" fmla="*/ 2437376 h 2872205"/>
              <a:gd name="connsiteX4" fmla="*/ 576097 w 1828721"/>
              <a:gd name="connsiteY4" fmla="*/ 2852237 h 2872205"/>
              <a:gd name="connsiteX5" fmla="*/ 414318 w 1828721"/>
              <a:gd name="connsiteY5" fmla="*/ 2672092 h 2872205"/>
              <a:gd name="connsiteX6" fmla="*/ 1700 w 1828721"/>
              <a:gd name="connsiteY6" fmla="*/ 1368162 h 2872205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178980 w 1828721"/>
              <a:gd name="connsiteY3" fmla="*/ 243737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178980 w 1828721"/>
              <a:gd name="connsiteY3" fmla="*/ 243737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178980 w 1828721"/>
              <a:gd name="connsiteY3" fmla="*/ 243737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443140 w 1828721"/>
              <a:gd name="connsiteY3" fmla="*/ 216305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2 h 2852237"/>
              <a:gd name="connsiteX1" fmla="*/ 581103 w 1828721"/>
              <a:gd name="connsiteY1" fmla="*/ 10 h 2852237"/>
              <a:gd name="connsiteX2" fmla="*/ 1828721 w 1828721"/>
              <a:gd name="connsiteY2" fmla="*/ 1350577 h 2852237"/>
              <a:gd name="connsiteX3" fmla="*/ 1443140 w 1828721"/>
              <a:gd name="connsiteY3" fmla="*/ 2163056 h 2852237"/>
              <a:gd name="connsiteX4" fmla="*/ 576097 w 1828721"/>
              <a:gd name="connsiteY4" fmla="*/ 2852237 h 2852237"/>
              <a:gd name="connsiteX5" fmla="*/ 414318 w 1828721"/>
              <a:gd name="connsiteY5" fmla="*/ 2672092 h 2852237"/>
              <a:gd name="connsiteX6" fmla="*/ 1700 w 1828721"/>
              <a:gd name="connsiteY6" fmla="*/ 1368162 h 2852237"/>
              <a:gd name="connsiteX0" fmla="*/ 1700 w 1828721"/>
              <a:gd name="connsiteY0" fmla="*/ 1368160 h 2852235"/>
              <a:gd name="connsiteX1" fmla="*/ 581103 w 1828721"/>
              <a:gd name="connsiteY1" fmla="*/ 8 h 2852235"/>
              <a:gd name="connsiteX2" fmla="*/ 1828721 w 1828721"/>
              <a:gd name="connsiteY2" fmla="*/ 1350575 h 2852235"/>
              <a:gd name="connsiteX3" fmla="*/ 576097 w 1828721"/>
              <a:gd name="connsiteY3" fmla="*/ 2852235 h 2852235"/>
              <a:gd name="connsiteX4" fmla="*/ 414318 w 1828721"/>
              <a:gd name="connsiteY4" fmla="*/ 2672090 h 2852235"/>
              <a:gd name="connsiteX5" fmla="*/ 1700 w 1828721"/>
              <a:gd name="connsiteY5" fmla="*/ 1368160 h 2852235"/>
              <a:gd name="connsiteX0" fmla="*/ 1700 w 1828992"/>
              <a:gd name="connsiteY0" fmla="*/ 1368160 h 2852235"/>
              <a:gd name="connsiteX1" fmla="*/ 581103 w 1828992"/>
              <a:gd name="connsiteY1" fmla="*/ 8 h 2852235"/>
              <a:gd name="connsiteX2" fmla="*/ 1828721 w 1828992"/>
              <a:gd name="connsiteY2" fmla="*/ 1350575 h 2852235"/>
              <a:gd name="connsiteX3" fmla="*/ 576097 w 1828992"/>
              <a:gd name="connsiteY3" fmla="*/ 2852235 h 2852235"/>
              <a:gd name="connsiteX4" fmla="*/ 414318 w 1828992"/>
              <a:gd name="connsiteY4" fmla="*/ 2672090 h 2852235"/>
              <a:gd name="connsiteX5" fmla="*/ 1700 w 1828992"/>
              <a:gd name="connsiteY5" fmla="*/ 1368160 h 2852235"/>
              <a:gd name="connsiteX0" fmla="*/ 1700 w 1828992"/>
              <a:gd name="connsiteY0" fmla="*/ 1368162 h 2852237"/>
              <a:gd name="connsiteX1" fmla="*/ 581103 w 1828992"/>
              <a:gd name="connsiteY1" fmla="*/ 10 h 2852237"/>
              <a:gd name="connsiteX2" fmla="*/ 1828721 w 1828992"/>
              <a:gd name="connsiteY2" fmla="*/ 1350577 h 2852237"/>
              <a:gd name="connsiteX3" fmla="*/ 576097 w 1828992"/>
              <a:gd name="connsiteY3" fmla="*/ 2852237 h 2852237"/>
              <a:gd name="connsiteX4" fmla="*/ 414318 w 1828992"/>
              <a:gd name="connsiteY4" fmla="*/ 2672092 h 2852237"/>
              <a:gd name="connsiteX5" fmla="*/ 1700 w 1828992"/>
              <a:gd name="connsiteY5" fmla="*/ 1368162 h 2852237"/>
              <a:gd name="connsiteX0" fmla="*/ 1651 w 1839103"/>
              <a:gd name="connsiteY0" fmla="*/ 1175932 h 2853047"/>
              <a:gd name="connsiteX1" fmla="*/ 591214 w 1839103"/>
              <a:gd name="connsiteY1" fmla="*/ 820 h 2853047"/>
              <a:gd name="connsiteX2" fmla="*/ 1838832 w 1839103"/>
              <a:gd name="connsiteY2" fmla="*/ 1351387 h 2853047"/>
              <a:gd name="connsiteX3" fmla="*/ 586208 w 1839103"/>
              <a:gd name="connsiteY3" fmla="*/ 2853047 h 2853047"/>
              <a:gd name="connsiteX4" fmla="*/ 424429 w 1839103"/>
              <a:gd name="connsiteY4" fmla="*/ 2672902 h 2853047"/>
              <a:gd name="connsiteX5" fmla="*/ 1651 w 1839103"/>
              <a:gd name="connsiteY5" fmla="*/ 1175932 h 2853047"/>
              <a:gd name="connsiteX0" fmla="*/ 1443 w 1889695"/>
              <a:gd name="connsiteY0" fmla="*/ 1246505 h 2852500"/>
              <a:gd name="connsiteX1" fmla="*/ 641806 w 1889695"/>
              <a:gd name="connsiteY1" fmla="*/ 273 h 2852500"/>
              <a:gd name="connsiteX2" fmla="*/ 1889424 w 1889695"/>
              <a:gd name="connsiteY2" fmla="*/ 1350840 h 2852500"/>
              <a:gd name="connsiteX3" fmla="*/ 636800 w 1889695"/>
              <a:gd name="connsiteY3" fmla="*/ 2852500 h 2852500"/>
              <a:gd name="connsiteX4" fmla="*/ 475021 w 1889695"/>
              <a:gd name="connsiteY4" fmla="*/ 2672355 h 2852500"/>
              <a:gd name="connsiteX5" fmla="*/ 1443 w 1889695"/>
              <a:gd name="connsiteY5" fmla="*/ 1246505 h 2852500"/>
              <a:gd name="connsiteX0" fmla="*/ 2934 w 1891186"/>
              <a:gd name="connsiteY0" fmla="*/ 1246502 h 2852497"/>
              <a:gd name="connsiteX1" fmla="*/ 643297 w 1891186"/>
              <a:gd name="connsiteY1" fmla="*/ 270 h 2852497"/>
              <a:gd name="connsiteX2" fmla="*/ 1890915 w 1891186"/>
              <a:gd name="connsiteY2" fmla="*/ 1350837 h 2852497"/>
              <a:gd name="connsiteX3" fmla="*/ 638291 w 1891186"/>
              <a:gd name="connsiteY3" fmla="*/ 2852497 h 2852497"/>
              <a:gd name="connsiteX4" fmla="*/ 418092 w 1891186"/>
              <a:gd name="connsiteY4" fmla="*/ 2619012 h 2852497"/>
              <a:gd name="connsiteX5" fmla="*/ 2934 w 1891186"/>
              <a:gd name="connsiteY5" fmla="*/ 1246502 h 2852497"/>
              <a:gd name="connsiteX0" fmla="*/ 2934 w 1891186"/>
              <a:gd name="connsiteY0" fmla="*/ 1246502 h 2852497"/>
              <a:gd name="connsiteX1" fmla="*/ 643297 w 1891186"/>
              <a:gd name="connsiteY1" fmla="*/ 270 h 2852497"/>
              <a:gd name="connsiteX2" fmla="*/ 1890915 w 1891186"/>
              <a:gd name="connsiteY2" fmla="*/ 1350837 h 2852497"/>
              <a:gd name="connsiteX3" fmla="*/ 638291 w 1891186"/>
              <a:gd name="connsiteY3" fmla="*/ 2852497 h 2852497"/>
              <a:gd name="connsiteX4" fmla="*/ 418092 w 1891186"/>
              <a:gd name="connsiteY4" fmla="*/ 2619012 h 2852497"/>
              <a:gd name="connsiteX5" fmla="*/ 2934 w 1891186"/>
              <a:gd name="connsiteY5" fmla="*/ 1246502 h 2852497"/>
              <a:gd name="connsiteX0" fmla="*/ 2934 w 1891186"/>
              <a:gd name="connsiteY0" fmla="*/ 1246502 h 2946440"/>
              <a:gd name="connsiteX1" fmla="*/ 643297 w 1891186"/>
              <a:gd name="connsiteY1" fmla="*/ 270 h 2946440"/>
              <a:gd name="connsiteX2" fmla="*/ 1890915 w 1891186"/>
              <a:gd name="connsiteY2" fmla="*/ 1350837 h 2946440"/>
              <a:gd name="connsiteX3" fmla="*/ 638291 w 1891186"/>
              <a:gd name="connsiteY3" fmla="*/ 2852497 h 2946440"/>
              <a:gd name="connsiteX4" fmla="*/ 264911 w 1891186"/>
              <a:gd name="connsiteY4" fmla="*/ 2816936 h 2946440"/>
              <a:gd name="connsiteX5" fmla="*/ 418092 w 1891186"/>
              <a:gd name="connsiteY5" fmla="*/ 2619012 h 2946440"/>
              <a:gd name="connsiteX6" fmla="*/ 2934 w 1891186"/>
              <a:gd name="connsiteY6" fmla="*/ 1246502 h 2946440"/>
              <a:gd name="connsiteX0" fmla="*/ 2827 w 1891079"/>
              <a:gd name="connsiteY0" fmla="*/ 1246502 h 2945928"/>
              <a:gd name="connsiteX1" fmla="*/ 643190 w 1891079"/>
              <a:gd name="connsiteY1" fmla="*/ 270 h 2945928"/>
              <a:gd name="connsiteX2" fmla="*/ 1890808 w 1891079"/>
              <a:gd name="connsiteY2" fmla="*/ 1350837 h 2945928"/>
              <a:gd name="connsiteX3" fmla="*/ 638184 w 1891079"/>
              <a:gd name="connsiteY3" fmla="*/ 2852497 h 2945928"/>
              <a:gd name="connsiteX4" fmla="*/ 417985 w 1891079"/>
              <a:gd name="connsiteY4" fmla="*/ 2619012 h 2945928"/>
              <a:gd name="connsiteX5" fmla="*/ 2827 w 1891079"/>
              <a:gd name="connsiteY5" fmla="*/ 1246502 h 2945928"/>
              <a:gd name="connsiteX0" fmla="*/ 2 w 1888254"/>
              <a:gd name="connsiteY0" fmla="*/ 1246514 h 2852509"/>
              <a:gd name="connsiteX1" fmla="*/ 640365 w 1888254"/>
              <a:gd name="connsiteY1" fmla="*/ 282 h 2852509"/>
              <a:gd name="connsiteX2" fmla="*/ 1887983 w 1888254"/>
              <a:gd name="connsiteY2" fmla="*/ 1350849 h 2852509"/>
              <a:gd name="connsiteX3" fmla="*/ 635359 w 1888254"/>
              <a:gd name="connsiteY3" fmla="*/ 2852509 h 2852509"/>
              <a:gd name="connsiteX4" fmla="*/ 2 w 1888254"/>
              <a:gd name="connsiteY4" fmla="*/ 1246514 h 2852509"/>
              <a:gd name="connsiteX0" fmla="*/ 2 w 1888254"/>
              <a:gd name="connsiteY0" fmla="*/ 1246514 h 2852509"/>
              <a:gd name="connsiteX1" fmla="*/ 640365 w 1888254"/>
              <a:gd name="connsiteY1" fmla="*/ 282 h 2852509"/>
              <a:gd name="connsiteX2" fmla="*/ 1887983 w 1888254"/>
              <a:gd name="connsiteY2" fmla="*/ 1350849 h 2852509"/>
              <a:gd name="connsiteX3" fmla="*/ 635359 w 1888254"/>
              <a:gd name="connsiteY3" fmla="*/ 2852509 h 2852509"/>
              <a:gd name="connsiteX4" fmla="*/ 2 w 1888254"/>
              <a:gd name="connsiteY4" fmla="*/ 1246514 h 28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254" h="2852509">
                <a:moveTo>
                  <a:pt x="2" y="1246514"/>
                </a:moveTo>
                <a:cubicBezTo>
                  <a:pt x="836" y="771143"/>
                  <a:pt x="325702" y="-17107"/>
                  <a:pt x="640365" y="282"/>
                </a:cubicBezTo>
                <a:cubicBezTo>
                  <a:pt x="955028" y="17671"/>
                  <a:pt x="1888817" y="590998"/>
                  <a:pt x="1887983" y="1350849"/>
                </a:cubicBezTo>
                <a:cubicBezTo>
                  <a:pt x="1907469" y="2232620"/>
                  <a:pt x="871093" y="2632257"/>
                  <a:pt x="635359" y="2852509"/>
                </a:cubicBezTo>
                <a:cubicBezTo>
                  <a:pt x="374036" y="2548100"/>
                  <a:pt x="-832" y="1721885"/>
                  <a:pt x="2" y="124651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319836" y="2877743"/>
            <a:ext cx="0" cy="216024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208090" y="2877742"/>
            <a:ext cx="0" cy="216024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263963" y="2935411"/>
            <a:ext cx="2699" cy="18552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944922" y="2643023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fr-FR" sz="32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fr-FR" sz="3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33435" y="104111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fr-FR" sz="3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2599668" y="3566492"/>
            <a:ext cx="438581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985482" y="327410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fr-FR" sz="3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46458" y="2375895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a</a:t>
            </a:r>
            <a:endParaRPr lang="fr-FR" sz="3200" dirty="0">
              <a:solidFill>
                <a:schemeClr val="accent2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5266662" y="2932318"/>
            <a:ext cx="941428" cy="6185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4897250" y="1625885"/>
            <a:ext cx="0" cy="13224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897354" y="1994703"/>
            <a:ext cx="56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κ</a:t>
            </a: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599667" y="2935411"/>
            <a:ext cx="2666724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897354" y="4721714"/>
            <a:ext cx="366609" cy="3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832106" y="4862636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δ</a:t>
            </a: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4900053" y="4474785"/>
            <a:ext cx="1" cy="3158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02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Affichage à l'écran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4</cp:revision>
  <dcterms:created xsi:type="dcterms:W3CDTF">2019-02-10T15:27:28Z</dcterms:created>
  <dcterms:modified xsi:type="dcterms:W3CDTF">2019-02-10T15:50:40Z</dcterms:modified>
</cp:coreProperties>
</file>